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39"/>
  </p:notesMasterIdLst>
  <p:sldIdLst>
    <p:sldId id="258" r:id="rId2"/>
    <p:sldId id="256" r:id="rId3"/>
    <p:sldId id="291" r:id="rId4"/>
    <p:sldId id="257" r:id="rId5"/>
    <p:sldId id="259" r:id="rId6"/>
    <p:sldId id="285" r:id="rId7"/>
    <p:sldId id="288" r:id="rId8"/>
    <p:sldId id="287" r:id="rId9"/>
    <p:sldId id="274" r:id="rId10"/>
    <p:sldId id="277" r:id="rId11"/>
    <p:sldId id="260" r:id="rId12"/>
    <p:sldId id="275" r:id="rId13"/>
    <p:sldId id="276" r:id="rId14"/>
    <p:sldId id="267" r:id="rId15"/>
    <p:sldId id="261" r:id="rId16"/>
    <p:sldId id="262" r:id="rId17"/>
    <p:sldId id="290" r:id="rId18"/>
    <p:sldId id="263" r:id="rId19"/>
    <p:sldId id="278" r:id="rId20"/>
    <p:sldId id="292" r:id="rId21"/>
    <p:sldId id="284" r:id="rId22"/>
    <p:sldId id="279" r:id="rId23"/>
    <p:sldId id="280" r:id="rId24"/>
    <p:sldId id="281" r:id="rId25"/>
    <p:sldId id="282" r:id="rId26"/>
    <p:sldId id="283" r:id="rId27"/>
    <p:sldId id="268" r:id="rId28"/>
    <p:sldId id="270" r:id="rId29"/>
    <p:sldId id="293" r:id="rId30"/>
    <p:sldId id="271" r:id="rId31"/>
    <p:sldId id="272" r:id="rId32"/>
    <p:sldId id="294" r:id="rId33"/>
    <p:sldId id="295" r:id="rId34"/>
    <p:sldId id="296" r:id="rId35"/>
    <p:sldId id="269" r:id="rId36"/>
    <p:sldId id="273" r:id="rId37"/>
    <p:sldId id="28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82789" autoAdjust="0"/>
  </p:normalViewPr>
  <p:slideViewPr>
    <p:cSldViewPr snapToGrid="0">
      <p:cViewPr varScale="1">
        <p:scale>
          <a:sx n="86" d="100"/>
          <a:sy n="86" d="100"/>
        </p:scale>
        <p:origin x="882" y="90"/>
      </p:cViewPr>
      <p:guideLst/>
    </p:cSldViewPr>
  </p:slideViewPr>
  <p:notesTextViewPr>
    <p:cViewPr>
      <p:scale>
        <a:sx n="1" d="1"/>
        <a:sy n="1" d="1"/>
      </p:scale>
      <p:origin x="0" y="0"/>
    </p:cViewPr>
  </p:notesTextViewPr>
  <p:sorterViewPr>
    <p:cViewPr>
      <p:scale>
        <a:sx n="100" d="100"/>
        <a:sy n="100" d="100"/>
      </p:scale>
      <p:origin x="0" y="-43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0.xml.rels><?xml version="1.0" encoding="UTF-8" standalone="yes"?>
<Relationships xmlns="http://schemas.openxmlformats.org/package/2006/relationships"><Relationship Id="rId1" Type="http://schemas.openxmlformats.org/officeDocument/2006/relationships/hyperlink" Target="https://www.fda.gov/medical-devices/device-advice-comprehensive-regulatory-assistance/medical-device-databases" TargetMode="External"/></Relationships>
</file>

<file path=ppt/diagrams/_rels/data12.xml.rels><?xml version="1.0" encoding="UTF-8" standalone="yes"?>
<Relationships xmlns="http://schemas.openxmlformats.org/package/2006/relationships"><Relationship Id="rId1" Type="http://schemas.openxmlformats.org/officeDocument/2006/relationships/hyperlink" Target="https://npuap.org/page/QuickFacts" TargetMode="External"/></Relationships>
</file>

<file path=ppt/diagrams/_rels/data13.xml.rels><?xml version="1.0" encoding="UTF-8" standalone="yes"?>
<Relationships xmlns="http://schemas.openxmlformats.org/package/2006/relationships"><Relationship Id="rId1" Type="http://schemas.openxmlformats.org/officeDocument/2006/relationships/hyperlink" Target="https://www.icd10data.com/ICD10CM/Codes/V00-Y99/Y70-Y82" TargetMode="External"/></Relationships>
</file>

<file path=ppt/diagrams/_rels/data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13.png"/></Relationships>
</file>

<file path=ppt/diagrams/_rels/data18.xml.rels><?xml version="1.0" encoding="UTF-8" standalone="yes"?>
<Relationships xmlns="http://schemas.openxmlformats.org/package/2006/relationships"><Relationship Id="rId1" Type="http://schemas.openxmlformats.org/officeDocument/2006/relationships/hyperlink" Target="https://cdn.ymaws.com/npuap.site-ym.com/resource/resmgr/position_statements/npuap-position-statement-on-.pdf" TargetMode="External"/></Relationships>
</file>

<file path=ppt/diagrams/_rels/data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image" Target="../media/image9.jpg"/><Relationship Id="rId4" Type="http://schemas.openxmlformats.org/officeDocument/2006/relationships/image" Target="../media/image28.jpg"/></Relationships>
</file>

<file path=ppt/diagrams/_rels/drawing10.xml.rels><?xml version="1.0" encoding="UTF-8" standalone="yes"?>
<Relationships xmlns="http://schemas.openxmlformats.org/package/2006/relationships"><Relationship Id="rId1" Type="http://schemas.openxmlformats.org/officeDocument/2006/relationships/hyperlink" Target="https://www.fda.gov/medical-devices/device-advice-comprehensive-regulatory-assistance/medical-device-databases" TargetMode="External"/></Relationships>
</file>

<file path=ppt/diagrams/_rels/drawing12.xml.rels><?xml version="1.0" encoding="UTF-8" standalone="yes"?>
<Relationships xmlns="http://schemas.openxmlformats.org/package/2006/relationships"><Relationship Id="rId1" Type="http://schemas.openxmlformats.org/officeDocument/2006/relationships/hyperlink" Target="https://npuap.org/page/QuickFacts" TargetMode="External"/></Relationships>
</file>

<file path=ppt/diagrams/_rels/drawing13.xml.rels><?xml version="1.0" encoding="UTF-8" standalone="yes"?>
<Relationships xmlns="http://schemas.openxmlformats.org/package/2006/relationships"><Relationship Id="rId1" Type="http://schemas.openxmlformats.org/officeDocument/2006/relationships/hyperlink" Target="https://www.icd10data.com/ICD10CM/Codes/V00-Y99/Y70-Y82" TargetMode="External"/></Relationships>
</file>

<file path=ppt/diagrams/_rels/drawing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13.png"/></Relationships>
</file>

<file path=ppt/diagrams/_rels/drawing18.xml.rels><?xml version="1.0" encoding="UTF-8" standalone="yes"?>
<Relationships xmlns="http://schemas.openxmlformats.org/package/2006/relationships"><Relationship Id="rId1" Type="http://schemas.openxmlformats.org/officeDocument/2006/relationships/hyperlink" Target="https://cdn.ymaws.com/npuap.site-ym.com/resource/resmgr/position_statements/npuap-position-statement-on-.pdf" TargetMode="External"/></Relationships>
</file>

<file path=ppt/diagrams/_rels/drawing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image" Target="../media/image9.jpg"/><Relationship Id="rId4" Type="http://schemas.openxmlformats.org/officeDocument/2006/relationships/image" Target="../media/image28.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9E55D2-94AA-4678-BBDD-0711541DE177}" type="doc">
      <dgm:prSet loTypeId="urn:microsoft.com/office/officeart/2005/8/layout/matrix3" loCatId="matrix" qsTypeId="urn:microsoft.com/office/officeart/2005/8/quickstyle/3d1" qsCatId="3D" csTypeId="urn:microsoft.com/office/officeart/2005/8/colors/colorful3" csCatId="colorful"/>
      <dgm:spPr/>
      <dgm:t>
        <a:bodyPr/>
        <a:lstStyle/>
        <a:p>
          <a:endParaRPr lang="en-US"/>
        </a:p>
      </dgm:t>
    </dgm:pt>
    <dgm:pt modelId="{5C23FF77-DB4B-4CBE-BDAA-99A0983F9518}">
      <dgm:prSet/>
      <dgm:spPr/>
      <dgm:t>
        <a:bodyPr/>
        <a:lstStyle/>
        <a:p>
          <a:r>
            <a:rPr lang="en-US"/>
            <a:t>20-25 chances</a:t>
          </a:r>
        </a:p>
      </dgm:t>
    </dgm:pt>
    <dgm:pt modelId="{F468A3A2-DD91-40E1-A8F3-211CB61A32F2}" type="parTrans" cxnId="{B7E9211E-F766-495D-8994-AFEB936BFD22}">
      <dgm:prSet/>
      <dgm:spPr/>
      <dgm:t>
        <a:bodyPr/>
        <a:lstStyle/>
        <a:p>
          <a:endParaRPr lang="en-US"/>
        </a:p>
      </dgm:t>
    </dgm:pt>
    <dgm:pt modelId="{2E7723D9-3E95-4757-A6DC-38111B162E17}" type="sibTrans" cxnId="{B7E9211E-F766-495D-8994-AFEB936BFD22}">
      <dgm:prSet/>
      <dgm:spPr/>
      <dgm:t>
        <a:bodyPr/>
        <a:lstStyle/>
        <a:p>
          <a:endParaRPr lang="en-US"/>
        </a:p>
      </dgm:t>
    </dgm:pt>
    <dgm:pt modelId="{3C603B64-3502-4B04-9DE4-8D026888DDAE}">
      <dgm:prSet/>
      <dgm:spPr/>
      <dgm:t>
        <a:bodyPr/>
        <a:lstStyle/>
        <a:p>
          <a:r>
            <a:rPr lang="en-US"/>
            <a:t>For breakdown</a:t>
          </a:r>
        </a:p>
      </dgm:t>
    </dgm:pt>
    <dgm:pt modelId="{FAB17642-31A4-48FA-93C0-FCC517B45DBC}" type="parTrans" cxnId="{CDF1A2F5-C922-433B-960C-8326063D7CC7}">
      <dgm:prSet/>
      <dgm:spPr/>
      <dgm:t>
        <a:bodyPr/>
        <a:lstStyle/>
        <a:p>
          <a:endParaRPr lang="en-US"/>
        </a:p>
      </dgm:t>
    </dgm:pt>
    <dgm:pt modelId="{2F03BF59-4097-4818-BCB2-5F906B041624}" type="sibTrans" cxnId="{CDF1A2F5-C922-433B-960C-8326063D7CC7}">
      <dgm:prSet/>
      <dgm:spPr/>
      <dgm:t>
        <a:bodyPr/>
        <a:lstStyle/>
        <a:p>
          <a:endParaRPr lang="en-US"/>
        </a:p>
      </dgm:t>
    </dgm:pt>
    <dgm:pt modelId="{7E090191-3CAC-405D-A139-1DA0F6248ACB}">
      <dgm:prSet/>
      <dgm:spPr/>
      <dgm:t>
        <a:bodyPr/>
        <a:lstStyle/>
        <a:p>
          <a:r>
            <a:rPr lang="en-US"/>
            <a:t>For infection</a:t>
          </a:r>
        </a:p>
      </dgm:t>
    </dgm:pt>
    <dgm:pt modelId="{71BBE4AD-E83A-439B-958A-A8C9ED3E6458}" type="parTrans" cxnId="{9B72886D-E43E-4124-9814-AB0EB7A78012}">
      <dgm:prSet/>
      <dgm:spPr/>
      <dgm:t>
        <a:bodyPr/>
        <a:lstStyle/>
        <a:p>
          <a:endParaRPr lang="en-US"/>
        </a:p>
      </dgm:t>
    </dgm:pt>
    <dgm:pt modelId="{544322E0-1710-409E-BBAD-17361F881E7F}" type="sibTrans" cxnId="{9B72886D-E43E-4124-9814-AB0EB7A78012}">
      <dgm:prSet/>
      <dgm:spPr/>
      <dgm:t>
        <a:bodyPr/>
        <a:lstStyle/>
        <a:p>
          <a:endParaRPr lang="en-US"/>
        </a:p>
      </dgm:t>
    </dgm:pt>
    <dgm:pt modelId="{C67CF947-AE7C-4E5F-91B4-387E05C5B375}">
      <dgm:prSet/>
      <dgm:spPr/>
      <dgm:t>
        <a:bodyPr/>
        <a:lstStyle/>
        <a:p>
          <a:r>
            <a:rPr lang="en-US"/>
            <a:t>For scarring</a:t>
          </a:r>
        </a:p>
      </dgm:t>
    </dgm:pt>
    <dgm:pt modelId="{B6499925-9D79-43EE-8E3E-5DEB12499E2C}" type="parTrans" cxnId="{85757618-FECB-4733-BBDC-7DCCF5AC43E4}">
      <dgm:prSet/>
      <dgm:spPr/>
      <dgm:t>
        <a:bodyPr/>
        <a:lstStyle/>
        <a:p>
          <a:endParaRPr lang="en-US"/>
        </a:p>
      </dgm:t>
    </dgm:pt>
    <dgm:pt modelId="{895033DD-6287-4ABE-AB80-E0A90728F264}" type="sibTrans" cxnId="{85757618-FECB-4733-BBDC-7DCCF5AC43E4}">
      <dgm:prSet/>
      <dgm:spPr/>
      <dgm:t>
        <a:bodyPr/>
        <a:lstStyle/>
        <a:p>
          <a:endParaRPr lang="en-US"/>
        </a:p>
      </dgm:t>
    </dgm:pt>
    <dgm:pt modelId="{94B27126-3E4E-4A5A-8C3D-57FFD4BA90B1}" type="pres">
      <dgm:prSet presAssocID="{179E55D2-94AA-4678-BBDD-0711541DE177}" presName="matrix" presStyleCnt="0">
        <dgm:presLayoutVars>
          <dgm:chMax val="1"/>
          <dgm:dir/>
          <dgm:resizeHandles val="exact"/>
        </dgm:presLayoutVars>
      </dgm:prSet>
      <dgm:spPr/>
    </dgm:pt>
    <dgm:pt modelId="{86425CEE-D7E3-48C2-8CCF-FBA9893AC611}" type="pres">
      <dgm:prSet presAssocID="{179E55D2-94AA-4678-BBDD-0711541DE177}" presName="diamond" presStyleLbl="bgShp" presStyleIdx="0" presStyleCnt="1"/>
      <dgm:spPr/>
    </dgm:pt>
    <dgm:pt modelId="{B9DC918C-49E6-47DC-B75A-3C3A8A2B7A03}" type="pres">
      <dgm:prSet presAssocID="{179E55D2-94AA-4678-BBDD-0711541DE177}" presName="quad1" presStyleLbl="node1" presStyleIdx="0" presStyleCnt="4">
        <dgm:presLayoutVars>
          <dgm:chMax val="0"/>
          <dgm:chPref val="0"/>
          <dgm:bulletEnabled val="1"/>
        </dgm:presLayoutVars>
      </dgm:prSet>
      <dgm:spPr/>
    </dgm:pt>
    <dgm:pt modelId="{0B3233E6-005B-4E23-8F01-CDF145636545}" type="pres">
      <dgm:prSet presAssocID="{179E55D2-94AA-4678-BBDD-0711541DE177}" presName="quad2" presStyleLbl="node1" presStyleIdx="1" presStyleCnt="4">
        <dgm:presLayoutVars>
          <dgm:chMax val="0"/>
          <dgm:chPref val="0"/>
          <dgm:bulletEnabled val="1"/>
        </dgm:presLayoutVars>
      </dgm:prSet>
      <dgm:spPr/>
    </dgm:pt>
    <dgm:pt modelId="{6D3D1461-6E39-4B67-872F-DD4216ECF8C7}" type="pres">
      <dgm:prSet presAssocID="{179E55D2-94AA-4678-BBDD-0711541DE177}" presName="quad3" presStyleLbl="node1" presStyleIdx="2" presStyleCnt="4">
        <dgm:presLayoutVars>
          <dgm:chMax val="0"/>
          <dgm:chPref val="0"/>
          <dgm:bulletEnabled val="1"/>
        </dgm:presLayoutVars>
      </dgm:prSet>
      <dgm:spPr/>
    </dgm:pt>
    <dgm:pt modelId="{462B965C-E0D9-4142-9748-D8747496564A}" type="pres">
      <dgm:prSet presAssocID="{179E55D2-94AA-4678-BBDD-0711541DE177}" presName="quad4" presStyleLbl="node1" presStyleIdx="3" presStyleCnt="4">
        <dgm:presLayoutVars>
          <dgm:chMax val="0"/>
          <dgm:chPref val="0"/>
          <dgm:bulletEnabled val="1"/>
        </dgm:presLayoutVars>
      </dgm:prSet>
      <dgm:spPr/>
    </dgm:pt>
  </dgm:ptLst>
  <dgm:cxnLst>
    <dgm:cxn modelId="{85757618-FECB-4733-BBDC-7DCCF5AC43E4}" srcId="{179E55D2-94AA-4678-BBDD-0711541DE177}" destId="{C67CF947-AE7C-4E5F-91B4-387E05C5B375}" srcOrd="3" destOrd="0" parTransId="{B6499925-9D79-43EE-8E3E-5DEB12499E2C}" sibTransId="{895033DD-6287-4ABE-AB80-E0A90728F264}"/>
    <dgm:cxn modelId="{B7E9211E-F766-495D-8994-AFEB936BFD22}" srcId="{179E55D2-94AA-4678-BBDD-0711541DE177}" destId="{5C23FF77-DB4B-4CBE-BDAA-99A0983F9518}" srcOrd="0" destOrd="0" parTransId="{F468A3A2-DD91-40E1-A8F3-211CB61A32F2}" sibTransId="{2E7723D9-3E95-4757-A6DC-38111B162E17}"/>
    <dgm:cxn modelId="{3A711426-DD89-4757-B97F-F65FB18D75C0}" type="presOf" srcId="{179E55D2-94AA-4678-BBDD-0711541DE177}" destId="{94B27126-3E4E-4A5A-8C3D-57FFD4BA90B1}" srcOrd="0" destOrd="0" presId="urn:microsoft.com/office/officeart/2005/8/layout/matrix3"/>
    <dgm:cxn modelId="{6933D45D-B225-41AC-9DCC-174758416367}" type="presOf" srcId="{3C603B64-3502-4B04-9DE4-8D026888DDAE}" destId="{0B3233E6-005B-4E23-8F01-CDF145636545}" srcOrd="0" destOrd="0" presId="urn:microsoft.com/office/officeart/2005/8/layout/matrix3"/>
    <dgm:cxn modelId="{ED09D865-38C6-488A-B58F-4EBA16F8D0FC}" type="presOf" srcId="{C67CF947-AE7C-4E5F-91B4-387E05C5B375}" destId="{462B965C-E0D9-4142-9748-D8747496564A}" srcOrd="0" destOrd="0" presId="urn:microsoft.com/office/officeart/2005/8/layout/matrix3"/>
    <dgm:cxn modelId="{9B72886D-E43E-4124-9814-AB0EB7A78012}" srcId="{179E55D2-94AA-4678-BBDD-0711541DE177}" destId="{7E090191-3CAC-405D-A139-1DA0F6248ACB}" srcOrd="2" destOrd="0" parTransId="{71BBE4AD-E83A-439B-958A-A8C9ED3E6458}" sibTransId="{544322E0-1710-409E-BBAD-17361F881E7F}"/>
    <dgm:cxn modelId="{9D82A074-BF8E-45C5-9D3C-5C6026C2AA58}" type="presOf" srcId="{5C23FF77-DB4B-4CBE-BDAA-99A0983F9518}" destId="{B9DC918C-49E6-47DC-B75A-3C3A8A2B7A03}" srcOrd="0" destOrd="0" presId="urn:microsoft.com/office/officeart/2005/8/layout/matrix3"/>
    <dgm:cxn modelId="{95D970A4-F445-485E-AA77-D40D03D95B12}" type="presOf" srcId="{7E090191-3CAC-405D-A139-1DA0F6248ACB}" destId="{6D3D1461-6E39-4B67-872F-DD4216ECF8C7}" srcOrd="0" destOrd="0" presId="urn:microsoft.com/office/officeart/2005/8/layout/matrix3"/>
    <dgm:cxn modelId="{CDF1A2F5-C922-433B-960C-8326063D7CC7}" srcId="{179E55D2-94AA-4678-BBDD-0711541DE177}" destId="{3C603B64-3502-4B04-9DE4-8D026888DDAE}" srcOrd="1" destOrd="0" parTransId="{FAB17642-31A4-48FA-93C0-FCC517B45DBC}" sibTransId="{2F03BF59-4097-4818-BCB2-5F906B041624}"/>
    <dgm:cxn modelId="{8442A039-E620-4225-8833-8BEA97CF1C41}" type="presParOf" srcId="{94B27126-3E4E-4A5A-8C3D-57FFD4BA90B1}" destId="{86425CEE-D7E3-48C2-8CCF-FBA9893AC611}" srcOrd="0" destOrd="0" presId="urn:microsoft.com/office/officeart/2005/8/layout/matrix3"/>
    <dgm:cxn modelId="{FE4EC9B8-2AFD-4125-92F8-DBCB0E7F3740}" type="presParOf" srcId="{94B27126-3E4E-4A5A-8C3D-57FFD4BA90B1}" destId="{B9DC918C-49E6-47DC-B75A-3C3A8A2B7A03}" srcOrd="1" destOrd="0" presId="urn:microsoft.com/office/officeart/2005/8/layout/matrix3"/>
    <dgm:cxn modelId="{8DD66DFA-9360-401C-A7F8-A3C483D5DE69}" type="presParOf" srcId="{94B27126-3E4E-4A5A-8C3D-57FFD4BA90B1}" destId="{0B3233E6-005B-4E23-8F01-CDF145636545}" srcOrd="2" destOrd="0" presId="urn:microsoft.com/office/officeart/2005/8/layout/matrix3"/>
    <dgm:cxn modelId="{0F1EEAA9-A350-4487-8E57-CA0A6CEDBE16}" type="presParOf" srcId="{94B27126-3E4E-4A5A-8C3D-57FFD4BA90B1}" destId="{6D3D1461-6E39-4B67-872F-DD4216ECF8C7}" srcOrd="3" destOrd="0" presId="urn:microsoft.com/office/officeart/2005/8/layout/matrix3"/>
    <dgm:cxn modelId="{19E521FF-785A-466E-8331-2AA025A72A2B}" type="presParOf" srcId="{94B27126-3E4E-4A5A-8C3D-57FFD4BA90B1}" destId="{462B965C-E0D9-4142-9748-D8747496564A}"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87B9DA9-D0E0-4D26-B608-6741A6544DF5}"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50425E98-26F5-4060-BC9B-7ED8E69AC18E}">
      <dgm:prSet/>
      <dgm:spPr/>
      <dgm:t>
        <a:bodyPr/>
        <a:lstStyle/>
        <a:p>
          <a:r>
            <a:rPr lang="en-US" dirty="0"/>
            <a:t>Manufacturer And User Facility Device Experience</a:t>
          </a:r>
        </a:p>
      </dgm:t>
    </dgm:pt>
    <dgm:pt modelId="{59DB3C85-F660-4642-8EEF-C103F2E4755F}" type="parTrans" cxnId="{2CE03C97-45B6-4E34-9674-F76FDDB5EFE0}">
      <dgm:prSet/>
      <dgm:spPr/>
      <dgm:t>
        <a:bodyPr/>
        <a:lstStyle/>
        <a:p>
          <a:endParaRPr lang="en-US"/>
        </a:p>
      </dgm:t>
    </dgm:pt>
    <dgm:pt modelId="{78C944FB-F142-466E-9324-0F5C7B00B8AA}" type="sibTrans" cxnId="{2CE03C97-45B6-4E34-9674-F76FDDB5EFE0}">
      <dgm:prSet/>
      <dgm:spPr/>
      <dgm:t>
        <a:bodyPr/>
        <a:lstStyle/>
        <a:p>
          <a:endParaRPr lang="en-US"/>
        </a:p>
      </dgm:t>
    </dgm:pt>
    <dgm:pt modelId="{B912F77F-5E89-476E-8FFA-ED84DF68DB44}">
      <dgm:prSet/>
      <dgm:spPr/>
      <dgm:t>
        <a:bodyPr/>
        <a:lstStyle/>
        <a:p>
          <a:r>
            <a:rPr lang="en-US" dirty="0"/>
            <a:t>FDA website </a:t>
          </a:r>
          <a:r>
            <a:rPr lang="en-US" dirty="0">
              <a:hlinkClick xmlns:r="http://schemas.openxmlformats.org/officeDocument/2006/relationships" r:id="rId1"/>
            </a:rPr>
            <a:t>https://www.fda.gov/medical-devices/device-advice-comprehensive-regulatory-assistance/medical-device-databases</a:t>
          </a:r>
          <a:endParaRPr lang="en-US" dirty="0"/>
        </a:p>
      </dgm:t>
    </dgm:pt>
    <dgm:pt modelId="{939D63F7-EAA1-4EB5-A834-EF201F851F68}" type="parTrans" cxnId="{9F05DA4F-B7AB-46E0-80DB-A4B50F71E6ED}">
      <dgm:prSet/>
      <dgm:spPr/>
      <dgm:t>
        <a:bodyPr/>
        <a:lstStyle/>
        <a:p>
          <a:endParaRPr lang="en-US"/>
        </a:p>
      </dgm:t>
    </dgm:pt>
    <dgm:pt modelId="{F7874A16-0989-496D-B9DC-72750C1D99F8}" type="sibTrans" cxnId="{9F05DA4F-B7AB-46E0-80DB-A4B50F71E6ED}">
      <dgm:prSet/>
      <dgm:spPr/>
      <dgm:t>
        <a:bodyPr/>
        <a:lstStyle/>
        <a:p>
          <a:endParaRPr lang="en-US"/>
        </a:p>
      </dgm:t>
    </dgm:pt>
    <dgm:pt modelId="{E92AF767-12C0-4549-8204-74B1E2DF4AF9}">
      <dgm:prSet/>
      <dgm:spPr/>
      <dgm:t>
        <a:bodyPr/>
        <a:lstStyle/>
        <a:p>
          <a:r>
            <a:rPr lang="en-US"/>
            <a:t>Comprehensive list of all user voluntarily submitted reports of adverse events regarding medical devices or products</a:t>
          </a:r>
        </a:p>
      </dgm:t>
    </dgm:pt>
    <dgm:pt modelId="{1A664D5A-16ED-419C-BE9F-F5A7516E507E}" type="parTrans" cxnId="{057FC10A-C111-440C-89D0-40864F380A1C}">
      <dgm:prSet/>
      <dgm:spPr/>
      <dgm:t>
        <a:bodyPr/>
        <a:lstStyle/>
        <a:p>
          <a:endParaRPr lang="en-US"/>
        </a:p>
      </dgm:t>
    </dgm:pt>
    <dgm:pt modelId="{7EBFA8FD-EAEA-48F3-ACBB-E726FDCD1B76}" type="sibTrans" cxnId="{057FC10A-C111-440C-89D0-40864F380A1C}">
      <dgm:prSet/>
      <dgm:spPr/>
      <dgm:t>
        <a:bodyPr/>
        <a:lstStyle/>
        <a:p>
          <a:endParaRPr lang="en-US"/>
        </a:p>
      </dgm:t>
    </dgm:pt>
    <dgm:pt modelId="{48FB9D5B-E6ED-4604-8D87-7F8E3BF1E3A3}">
      <dgm:prSet/>
      <dgm:spPr/>
      <dgm:t>
        <a:bodyPr/>
        <a:lstStyle/>
        <a:p>
          <a:r>
            <a:rPr lang="en-US"/>
            <a:t>Includes commercially available NDT products</a:t>
          </a:r>
        </a:p>
      </dgm:t>
    </dgm:pt>
    <dgm:pt modelId="{EBB6FFBD-709A-4F09-9CE5-F14E3704E52C}" type="parTrans" cxnId="{F545D7DD-80A6-4865-9D79-C340B5728AEC}">
      <dgm:prSet/>
      <dgm:spPr/>
      <dgm:t>
        <a:bodyPr/>
        <a:lstStyle/>
        <a:p>
          <a:endParaRPr lang="en-US"/>
        </a:p>
      </dgm:t>
    </dgm:pt>
    <dgm:pt modelId="{3161B1AC-AEC0-4DF7-BC29-37EB18E4944C}" type="sibTrans" cxnId="{F545D7DD-80A6-4865-9D79-C340B5728AEC}">
      <dgm:prSet/>
      <dgm:spPr/>
      <dgm:t>
        <a:bodyPr/>
        <a:lstStyle/>
        <a:p>
          <a:endParaRPr lang="en-US"/>
        </a:p>
      </dgm:t>
    </dgm:pt>
    <dgm:pt modelId="{BE458C4C-2902-4E40-A95E-73CD652C06F0}" type="pres">
      <dgm:prSet presAssocID="{F87B9DA9-D0E0-4D26-B608-6741A6544DF5}" presName="Name0" presStyleCnt="0">
        <dgm:presLayoutVars>
          <dgm:dir/>
          <dgm:animLvl val="lvl"/>
          <dgm:resizeHandles val="exact"/>
        </dgm:presLayoutVars>
      </dgm:prSet>
      <dgm:spPr/>
    </dgm:pt>
    <dgm:pt modelId="{25FC4E0E-F146-4665-B08A-F7756A51236E}" type="pres">
      <dgm:prSet presAssocID="{50425E98-26F5-4060-BC9B-7ED8E69AC18E}" presName="composite" presStyleCnt="0"/>
      <dgm:spPr/>
    </dgm:pt>
    <dgm:pt modelId="{803880B0-77AC-4F89-90D8-8810CA938610}" type="pres">
      <dgm:prSet presAssocID="{50425E98-26F5-4060-BC9B-7ED8E69AC18E}" presName="parTx" presStyleLbl="alignNode1" presStyleIdx="0" presStyleCnt="1">
        <dgm:presLayoutVars>
          <dgm:chMax val="0"/>
          <dgm:chPref val="0"/>
          <dgm:bulletEnabled val="1"/>
        </dgm:presLayoutVars>
      </dgm:prSet>
      <dgm:spPr/>
    </dgm:pt>
    <dgm:pt modelId="{68D8827D-6070-4F2B-A47C-141C571EC5B1}" type="pres">
      <dgm:prSet presAssocID="{50425E98-26F5-4060-BC9B-7ED8E69AC18E}" presName="desTx" presStyleLbl="alignAccFollowNode1" presStyleIdx="0" presStyleCnt="1">
        <dgm:presLayoutVars>
          <dgm:bulletEnabled val="1"/>
        </dgm:presLayoutVars>
      </dgm:prSet>
      <dgm:spPr/>
    </dgm:pt>
  </dgm:ptLst>
  <dgm:cxnLst>
    <dgm:cxn modelId="{3E479B07-921E-48D7-B295-77179963BC4B}" type="presOf" srcId="{50425E98-26F5-4060-BC9B-7ED8E69AC18E}" destId="{803880B0-77AC-4F89-90D8-8810CA938610}" srcOrd="0" destOrd="0" presId="urn:microsoft.com/office/officeart/2005/8/layout/hList1"/>
    <dgm:cxn modelId="{057FC10A-C111-440C-89D0-40864F380A1C}" srcId="{50425E98-26F5-4060-BC9B-7ED8E69AC18E}" destId="{E92AF767-12C0-4549-8204-74B1E2DF4AF9}" srcOrd="1" destOrd="0" parTransId="{1A664D5A-16ED-419C-BE9F-F5A7516E507E}" sibTransId="{7EBFA8FD-EAEA-48F3-ACBB-E726FDCD1B76}"/>
    <dgm:cxn modelId="{C47A693E-EE1B-4FF4-AB29-2CA939FA0A4F}" type="presOf" srcId="{E92AF767-12C0-4549-8204-74B1E2DF4AF9}" destId="{68D8827D-6070-4F2B-A47C-141C571EC5B1}" srcOrd="0" destOrd="1" presId="urn:microsoft.com/office/officeart/2005/8/layout/hList1"/>
    <dgm:cxn modelId="{CEFE5D5F-486B-4092-9AAF-BF0E3BA7217A}" type="presOf" srcId="{F87B9DA9-D0E0-4D26-B608-6741A6544DF5}" destId="{BE458C4C-2902-4E40-A95E-73CD652C06F0}" srcOrd="0" destOrd="0" presId="urn:microsoft.com/office/officeart/2005/8/layout/hList1"/>
    <dgm:cxn modelId="{9F05DA4F-B7AB-46E0-80DB-A4B50F71E6ED}" srcId="{50425E98-26F5-4060-BC9B-7ED8E69AC18E}" destId="{B912F77F-5E89-476E-8FFA-ED84DF68DB44}" srcOrd="0" destOrd="0" parTransId="{939D63F7-EAA1-4EB5-A834-EF201F851F68}" sibTransId="{F7874A16-0989-496D-B9DC-72750C1D99F8}"/>
    <dgm:cxn modelId="{2CE03C97-45B6-4E34-9674-F76FDDB5EFE0}" srcId="{F87B9DA9-D0E0-4D26-B608-6741A6544DF5}" destId="{50425E98-26F5-4060-BC9B-7ED8E69AC18E}" srcOrd="0" destOrd="0" parTransId="{59DB3C85-F660-4642-8EEF-C103F2E4755F}" sibTransId="{78C944FB-F142-466E-9324-0F5C7B00B8AA}"/>
    <dgm:cxn modelId="{F79598AC-B72E-4D1F-A4A0-AD90D6B9D7F4}" type="presOf" srcId="{48FB9D5B-E6ED-4604-8D87-7F8E3BF1E3A3}" destId="{68D8827D-6070-4F2B-A47C-141C571EC5B1}" srcOrd="0" destOrd="2" presId="urn:microsoft.com/office/officeart/2005/8/layout/hList1"/>
    <dgm:cxn modelId="{9CACA4C5-1005-4113-BD5D-F06A3066309E}" type="presOf" srcId="{B912F77F-5E89-476E-8FFA-ED84DF68DB44}" destId="{68D8827D-6070-4F2B-A47C-141C571EC5B1}" srcOrd="0" destOrd="0" presId="urn:microsoft.com/office/officeart/2005/8/layout/hList1"/>
    <dgm:cxn modelId="{F545D7DD-80A6-4865-9D79-C340B5728AEC}" srcId="{E92AF767-12C0-4549-8204-74B1E2DF4AF9}" destId="{48FB9D5B-E6ED-4604-8D87-7F8E3BF1E3A3}" srcOrd="0" destOrd="0" parTransId="{EBB6FFBD-709A-4F09-9CE5-F14E3704E52C}" sibTransId="{3161B1AC-AEC0-4DF7-BC29-37EB18E4944C}"/>
    <dgm:cxn modelId="{726C8031-2F42-43C5-AEB1-E00E0E50F6B2}" type="presParOf" srcId="{BE458C4C-2902-4E40-A95E-73CD652C06F0}" destId="{25FC4E0E-F146-4665-B08A-F7756A51236E}" srcOrd="0" destOrd="0" presId="urn:microsoft.com/office/officeart/2005/8/layout/hList1"/>
    <dgm:cxn modelId="{71DAF038-C0FD-49E5-B5DC-041AC28BB59E}" type="presParOf" srcId="{25FC4E0E-F146-4665-B08A-F7756A51236E}" destId="{803880B0-77AC-4F89-90D8-8810CA938610}" srcOrd="0" destOrd="0" presId="urn:microsoft.com/office/officeart/2005/8/layout/hList1"/>
    <dgm:cxn modelId="{7C6DE588-9910-4907-8A56-15635BD2C065}" type="presParOf" srcId="{25FC4E0E-F146-4665-B08A-F7756A51236E}" destId="{68D8827D-6070-4F2B-A47C-141C571EC5B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C4F5B9-754A-485F-A65F-6380F695BF9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EA37EF0-4EE6-40EB-8B5E-9C5921103581}">
      <dgm:prSet phldrT="[Text]"/>
      <dgm:spPr/>
      <dgm:t>
        <a:bodyPr/>
        <a:lstStyle/>
        <a:p>
          <a:r>
            <a:rPr lang="en-US"/>
            <a:t>FDA: undesirable outcome to a patient caused by a medical device</a:t>
          </a:r>
          <a:endParaRPr lang="en-US" dirty="0"/>
        </a:p>
      </dgm:t>
    </dgm:pt>
    <dgm:pt modelId="{2B7CF8D5-1474-46A7-972F-3EE2E2143F6F}" type="parTrans" cxnId="{91367863-E8AA-4CF2-AD5A-2297F94BE071}">
      <dgm:prSet/>
      <dgm:spPr/>
      <dgm:t>
        <a:bodyPr/>
        <a:lstStyle/>
        <a:p>
          <a:endParaRPr lang="en-US"/>
        </a:p>
      </dgm:t>
    </dgm:pt>
    <dgm:pt modelId="{C6A9AA49-E02E-44C0-BBA1-5998F4B728E3}" type="sibTrans" cxnId="{91367863-E8AA-4CF2-AD5A-2297F94BE071}">
      <dgm:prSet/>
      <dgm:spPr/>
      <dgm:t>
        <a:bodyPr/>
        <a:lstStyle/>
        <a:p>
          <a:endParaRPr lang="en-US"/>
        </a:p>
      </dgm:t>
    </dgm:pt>
    <dgm:pt modelId="{29C7B703-18A2-4AAF-965C-542EDD154EC7}">
      <dgm:prSet phldrT="[Text]"/>
      <dgm:spPr/>
      <dgm:t>
        <a:bodyPr/>
        <a:lstStyle/>
        <a:p>
          <a:r>
            <a:rPr lang="en-US" dirty="0"/>
            <a:t>NIH: any untoward  or unfavorable medical occurrence </a:t>
          </a:r>
        </a:p>
      </dgm:t>
    </dgm:pt>
    <dgm:pt modelId="{CF6A2015-02D8-4316-A556-FFDE06DA3EEE}" type="parTrans" cxnId="{8CABB344-506C-46F3-BEA7-114EBE226438}">
      <dgm:prSet/>
      <dgm:spPr/>
      <dgm:t>
        <a:bodyPr/>
        <a:lstStyle/>
        <a:p>
          <a:endParaRPr lang="en-US"/>
        </a:p>
      </dgm:t>
    </dgm:pt>
    <dgm:pt modelId="{49C57046-8A3D-4F6E-8D81-73F4EB5C8874}" type="sibTrans" cxnId="{8CABB344-506C-46F3-BEA7-114EBE226438}">
      <dgm:prSet/>
      <dgm:spPr/>
      <dgm:t>
        <a:bodyPr/>
        <a:lstStyle/>
        <a:p>
          <a:endParaRPr lang="en-US"/>
        </a:p>
      </dgm:t>
    </dgm:pt>
    <dgm:pt modelId="{52E12E88-AB3F-418A-98CD-8925FD7584AD}">
      <dgm:prSet phldrT="[Text]"/>
      <dgm:spPr/>
      <dgm:t>
        <a:bodyPr/>
        <a:lstStyle/>
        <a:p>
          <a:r>
            <a:rPr lang="en-US" dirty="0"/>
            <a:t>IHI: adverse drug events as well as any unintended event occurring in association with medical care to patients in an ICU</a:t>
          </a:r>
        </a:p>
      </dgm:t>
    </dgm:pt>
    <dgm:pt modelId="{FC9C4013-31CF-4BF4-BEEB-8F471060C279}" type="parTrans" cxnId="{1AF2CD80-AC77-4809-B4C5-025488065208}">
      <dgm:prSet/>
      <dgm:spPr/>
      <dgm:t>
        <a:bodyPr/>
        <a:lstStyle/>
        <a:p>
          <a:endParaRPr lang="en-US"/>
        </a:p>
      </dgm:t>
    </dgm:pt>
    <dgm:pt modelId="{BDA959E6-9069-4F47-A28C-6521AA7E6CC2}" type="sibTrans" cxnId="{1AF2CD80-AC77-4809-B4C5-025488065208}">
      <dgm:prSet/>
      <dgm:spPr/>
      <dgm:t>
        <a:bodyPr/>
        <a:lstStyle/>
        <a:p>
          <a:endParaRPr lang="en-US"/>
        </a:p>
      </dgm:t>
    </dgm:pt>
    <dgm:pt modelId="{003164A4-ADE3-464E-9FA0-EEC5EC70F5AC}" type="pres">
      <dgm:prSet presAssocID="{5FC4F5B9-754A-485F-A65F-6380F695BF95}" presName="linear" presStyleCnt="0">
        <dgm:presLayoutVars>
          <dgm:animLvl val="lvl"/>
          <dgm:resizeHandles val="exact"/>
        </dgm:presLayoutVars>
      </dgm:prSet>
      <dgm:spPr/>
    </dgm:pt>
    <dgm:pt modelId="{443DDAEF-03F9-492F-A1EF-C181E33E1B46}" type="pres">
      <dgm:prSet presAssocID="{AEA37EF0-4EE6-40EB-8B5E-9C5921103581}" presName="parentText" presStyleLbl="node1" presStyleIdx="0" presStyleCnt="3">
        <dgm:presLayoutVars>
          <dgm:chMax val="0"/>
          <dgm:bulletEnabled val="1"/>
        </dgm:presLayoutVars>
      </dgm:prSet>
      <dgm:spPr/>
    </dgm:pt>
    <dgm:pt modelId="{A2840D75-BA01-47BF-9DF4-19535233D2C4}" type="pres">
      <dgm:prSet presAssocID="{C6A9AA49-E02E-44C0-BBA1-5998F4B728E3}" presName="spacer" presStyleCnt="0"/>
      <dgm:spPr/>
    </dgm:pt>
    <dgm:pt modelId="{E4191DF2-6DB3-4A71-B063-E2A1A3D50675}" type="pres">
      <dgm:prSet presAssocID="{29C7B703-18A2-4AAF-965C-542EDD154EC7}" presName="parentText" presStyleLbl="node1" presStyleIdx="1" presStyleCnt="3">
        <dgm:presLayoutVars>
          <dgm:chMax val="0"/>
          <dgm:bulletEnabled val="1"/>
        </dgm:presLayoutVars>
      </dgm:prSet>
      <dgm:spPr/>
    </dgm:pt>
    <dgm:pt modelId="{52E02D18-08FC-43E3-B19D-81A8CDA48B21}" type="pres">
      <dgm:prSet presAssocID="{49C57046-8A3D-4F6E-8D81-73F4EB5C8874}" presName="spacer" presStyleCnt="0"/>
      <dgm:spPr/>
    </dgm:pt>
    <dgm:pt modelId="{92477647-C24A-4C77-B146-18BF5171443C}" type="pres">
      <dgm:prSet presAssocID="{52E12E88-AB3F-418A-98CD-8925FD7584AD}" presName="parentText" presStyleLbl="node1" presStyleIdx="2" presStyleCnt="3">
        <dgm:presLayoutVars>
          <dgm:chMax val="0"/>
          <dgm:bulletEnabled val="1"/>
        </dgm:presLayoutVars>
      </dgm:prSet>
      <dgm:spPr/>
    </dgm:pt>
  </dgm:ptLst>
  <dgm:cxnLst>
    <dgm:cxn modelId="{514E1727-639A-40BD-858F-06BD86A597EB}" type="presOf" srcId="{52E12E88-AB3F-418A-98CD-8925FD7584AD}" destId="{92477647-C24A-4C77-B146-18BF5171443C}" srcOrd="0" destOrd="0" presId="urn:microsoft.com/office/officeart/2005/8/layout/vList2"/>
    <dgm:cxn modelId="{91367863-E8AA-4CF2-AD5A-2297F94BE071}" srcId="{5FC4F5B9-754A-485F-A65F-6380F695BF95}" destId="{AEA37EF0-4EE6-40EB-8B5E-9C5921103581}" srcOrd="0" destOrd="0" parTransId="{2B7CF8D5-1474-46A7-972F-3EE2E2143F6F}" sibTransId="{C6A9AA49-E02E-44C0-BBA1-5998F4B728E3}"/>
    <dgm:cxn modelId="{8CABB344-506C-46F3-BEA7-114EBE226438}" srcId="{5FC4F5B9-754A-485F-A65F-6380F695BF95}" destId="{29C7B703-18A2-4AAF-965C-542EDD154EC7}" srcOrd="1" destOrd="0" parTransId="{CF6A2015-02D8-4316-A556-FFDE06DA3EEE}" sibTransId="{49C57046-8A3D-4F6E-8D81-73F4EB5C8874}"/>
    <dgm:cxn modelId="{BB4F057A-9C5C-4D13-AE45-506452CEE1B3}" type="presOf" srcId="{AEA37EF0-4EE6-40EB-8B5E-9C5921103581}" destId="{443DDAEF-03F9-492F-A1EF-C181E33E1B46}" srcOrd="0" destOrd="0" presId="urn:microsoft.com/office/officeart/2005/8/layout/vList2"/>
    <dgm:cxn modelId="{1AF2CD80-AC77-4809-B4C5-025488065208}" srcId="{5FC4F5B9-754A-485F-A65F-6380F695BF95}" destId="{52E12E88-AB3F-418A-98CD-8925FD7584AD}" srcOrd="2" destOrd="0" parTransId="{FC9C4013-31CF-4BF4-BEEB-8F471060C279}" sibTransId="{BDA959E6-9069-4F47-A28C-6521AA7E6CC2}"/>
    <dgm:cxn modelId="{BEE06387-AECB-4580-B74C-C8DFB20577E2}" type="presOf" srcId="{29C7B703-18A2-4AAF-965C-542EDD154EC7}" destId="{E4191DF2-6DB3-4A71-B063-E2A1A3D50675}" srcOrd="0" destOrd="0" presId="urn:microsoft.com/office/officeart/2005/8/layout/vList2"/>
    <dgm:cxn modelId="{8964F8C5-0D19-4E4E-B54A-19B08E4031DD}" type="presOf" srcId="{5FC4F5B9-754A-485F-A65F-6380F695BF95}" destId="{003164A4-ADE3-464E-9FA0-EEC5EC70F5AC}" srcOrd="0" destOrd="0" presId="urn:microsoft.com/office/officeart/2005/8/layout/vList2"/>
    <dgm:cxn modelId="{D6B2CD61-1609-4FBD-9B27-837B55A1613F}" type="presParOf" srcId="{003164A4-ADE3-464E-9FA0-EEC5EC70F5AC}" destId="{443DDAEF-03F9-492F-A1EF-C181E33E1B46}" srcOrd="0" destOrd="0" presId="urn:microsoft.com/office/officeart/2005/8/layout/vList2"/>
    <dgm:cxn modelId="{B5064246-D59B-4723-BC7A-05A246D5BBF3}" type="presParOf" srcId="{003164A4-ADE3-464E-9FA0-EEC5EC70F5AC}" destId="{A2840D75-BA01-47BF-9DF4-19535233D2C4}" srcOrd="1" destOrd="0" presId="urn:microsoft.com/office/officeart/2005/8/layout/vList2"/>
    <dgm:cxn modelId="{76622326-E5A0-4C0D-8641-20954FCADFA7}" type="presParOf" srcId="{003164A4-ADE3-464E-9FA0-EEC5EC70F5AC}" destId="{E4191DF2-6DB3-4A71-B063-E2A1A3D50675}" srcOrd="2" destOrd="0" presId="urn:microsoft.com/office/officeart/2005/8/layout/vList2"/>
    <dgm:cxn modelId="{59C4CFA5-DE7B-4347-BA40-04EAB3C5C927}" type="presParOf" srcId="{003164A4-ADE3-464E-9FA0-EEC5EC70F5AC}" destId="{52E02D18-08FC-43E3-B19D-81A8CDA48B21}" srcOrd="3" destOrd="0" presId="urn:microsoft.com/office/officeart/2005/8/layout/vList2"/>
    <dgm:cxn modelId="{7D70DB4D-56DF-4389-96A9-9BA378EADEF5}" type="presParOf" srcId="{003164A4-ADE3-464E-9FA0-EEC5EC70F5AC}" destId="{92477647-C24A-4C77-B146-18BF5171443C}"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1D12735-668F-48E4-AB25-D89768D6A68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55F9BE0-A0DD-4BD5-B295-EF1F729BE4EB}">
      <dgm:prSet phldrT="[Text]"/>
      <dgm:spPr/>
      <dgm:t>
        <a:bodyPr/>
        <a:lstStyle/>
        <a:p>
          <a:r>
            <a:rPr lang="en-US" dirty="0"/>
            <a:t>National Pressure Ulcer Advisory Panel</a:t>
          </a:r>
        </a:p>
      </dgm:t>
    </dgm:pt>
    <dgm:pt modelId="{EFC145DE-30C0-418D-B150-AF152DA5948C}" type="parTrans" cxnId="{7AD029FE-E7B9-40F3-A6B3-5F45A6D700B1}">
      <dgm:prSet/>
      <dgm:spPr/>
      <dgm:t>
        <a:bodyPr/>
        <a:lstStyle/>
        <a:p>
          <a:endParaRPr lang="en-US"/>
        </a:p>
      </dgm:t>
    </dgm:pt>
    <dgm:pt modelId="{8C8362EF-37D0-41CC-9377-B26E588C6536}" type="sibTrans" cxnId="{7AD029FE-E7B9-40F3-A6B3-5F45A6D700B1}">
      <dgm:prSet/>
      <dgm:spPr/>
      <dgm:t>
        <a:bodyPr/>
        <a:lstStyle/>
        <a:p>
          <a:endParaRPr lang="en-US"/>
        </a:p>
      </dgm:t>
    </dgm:pt>
    <dgm:pt modelId="{92222C7D-540B-4432-8F0E-4AA2AD396D54}">
      <dgm:prSet phldrT="[Text]"/>
      <dgm:spPr/>
      <dgm:t>
        <a:bodyPr/>
        <a:lstStyle/>
        <a:p>
          <a:r>
            <a:rPr lang="en-US" dirty="0">
              <a:hlinkClick xmlns:r="http://schemas.openxmlformats.org/officeDocument/2006/relationships" r:id="rId1"/>
            </a:rPr>
            <a:t>https://npuap.org/page/QuickFacts</a:t>
          </a:r>
          <a:endParaRPr lang="en-US" dirty="0"/>
        </a:p>
      </dgm:t>
    </dgm:pt>
    <dgm:pt modelId="{682E3218-2388-41BE-98C3-B20CC7812FEB}" type="parTrans" cxnId="{F15B773B-1B5E-4EB2-B733-D7856A9464B0}">
      <dgm:prSet/>
      <dgm:spPr/>
      <dgm:t>
        <a:bodyPr/>
        <a:lstStyle/>
        <a:p>
          <a:endParaRPr lang="en-US"/>
        </a:p>
      </dgm:t>
    </dgm:pt>
    <dgm:pt modelId="{4CA0C517-FA62-410F-8B91-4FD9476593BE}" type="sibTrans" cxnId="{F15B773B-1B5E-4EB2-B733-D7856A9464B0}">
      <dgm:prSet/>
      <dgm:spPr/>
      <dgm:t>
        <a:bodyPr/>
        <a:lstStyle/>
        <a:p>
          <a:endParaRPr lang="en-US"/>
        </a:p>
      </dgm:t>
    </dgm:pt>
    <dgm:pt modelId="{8CC36729-ACBD-4617-AD54-92DAD003A30D}">
      <dgm:prSet phldrT="[Text]"/>
      <dgm:spPr/>
      <dgm:t>
        <a:bodyPr/>
        <a:lstStyle/>
        <a:p>
          <a:r>
            <a:rPr lang="en-US" b="0" i="0" cap="all">
              <a:latin typeface="+mn-lt"/>
              <a:ea typeface="+mn-ea"/>
              <a:cs typeface="+mn-cs"/>
            </a:rPr>
            <a:t>Interprofessional group dedicated improving patient outcomes through education, policy &amp; research</a:t>
          </a:r>
          <a:endParaRPr lang="en-US"/>
        </a:p>
      </dgm:t>
    </dgm:pt>
    <dgm:pt modelId="{1B0E9F2E-AC62-48BC-A2F9-924A30C0B343}" type="parTrans" cxnId="{81AE42B2-13C2-4A01-92BC-22E330C0394E}">
      <dgm:prSet/>
      <dgm:spPr/>
      <dgm:t>
        <a:bodyPr/>
        <a:lstStyle/>
        <a:p>
          <a:endParaRPr lang="en-US"/>
        </a:p>
      </dgm:t>
    </dgm:pt>
    <dgm:pt modelId="{5EF03F94-15F7-4283-9551-F4C44039419C}" type="sibTrans" cxnId="{81AE42B2-13C2-4A01-92BC-22E330C0394E}">
      <dgm:prSet/>
      <dgm:spPr/>
      <dgm:t>
        <a:bodyPr/>
        <a:lstStyle/>
        <a:p>
          <a:endParaRPr lang="en-US"/>
        </a:p>
      </dgm:t>
    </dgm:pt>
    <dgm:pt modelId="{6361C68C-5266-41EF-85FD-B0F8CE48EB2D}">
      <dgm:prSet phldrT="[Text]"/>
      <dgm:spPr/>
      <dgm:t>
        <a:bodyPr/>
        <a:lstStyle/>
        <a:p>
          <a:r>
            <a:rPr lang="en-US" dirty="0"/>
            <a:t>Define the stages of pressure injury</a:t>
          </a:r>
        </a:p>
      </dgm:t>
    </dgm:pt>
    <dgm:pt modelId="{A0C3CA8D-C07A-4DA8-9C85-8D9559A07ED4}" type="parTrans" cxnId="{6437F92A-52BA-4E9E-9075-35DB45B3345F}">
      <dgm:prSet/>
      <dgm:spPr/>
      <dgm:t>
        <a:bodyPr/>
        <a:lstStyle/>
        <a:p>
          <a:endParaRPr lang="en-US"/>
        </a:p>
      </dgm:t>
    </dgm:pt>
    <dgm:pt modelId="{CB1621C1-2ECC-4F77-86F2-5B98A7D06030}" type="sibTrans" cxnId="{6437F92A-52BA-4E9E-9075-35DB45B3345F}">
      <dgm:prSet/>
      <dgm:spPr/>
      <dgm:t>
        <a:bodyPr/>
        <a:lstStyle/>
        <a:p>
          <a:endParaRPr lang="en-US"/>
        </a:p>
      </dgm:t>
    </dgm:pt>
    <dgm:pt modelId="{208D370B-EE3C-4D11-A5E4-10B682B40B41}">
      <dgm:prSet phldrT="[Text]"/>
      <dgm:spPr/>
      <dgm:t>
        <a:bodyPr/>
        <a:lstStyle/>
        <a:p>
          <a:r>
            <a:rPr lang="en-US" dirty="0"/>
            <a:t>Sharing tools on monitoring pressure injury</a:t>
          </a:r>
        </a:p>
      </dgm:t>
    </dgm:pt>
    <dgm:pt modelId="{46529BA5-1188-4C8E-A3A2-1477F94FAFEC}" type="parTrans" cxnId="{B1A18FE9-E0D3-45E1-92C1-187C45C5DD1C}">
      <dgm:prSet/>
      <dgm:spPr/>
      <dgm:t>
        <a:bodyPr/>
        <a:lstStyle/>
        <a:p>
          <a:endParaRPr lang="en-US"/>
        </a:p>
      </dgm:t>
    </dgm:pt>
    <dgm:pt modelId="{11653689-95F2-48B0-972C-3E260CDCA8D7}" type="sibTrans" cxnId="{B1A18FE9-E0D3-45E1-92C1-187C45C5DD1C}">
      <dgm:prSet/>
      <dgm:spPr/>
      <dgm:t>
        <a:bodyPr/>
        <a:lstStyle/>
        <a:p>
          <a:endParaRPr lang="en-US"/>
        </a:p>
      </dgm:t>
    </dgm:pt>
    <dgm:pt modelId="{054A2582-E5C9-4536-A0A8-D93E723BCCD6}" type="pres">
      <dgm:prSet presAssocID="{D1D12735-668F-48E4-AB25-D89768D6A684}" presName="linear" presStyleCnt="0">
        <dgm:presLayoutVars>
          <dgm:animLvl val="lvl"/>
          <dgm:resizeHandles val="exact"/>
        </dgm:presLayoutVars>
      </dgm:prSet>
      <dgm:spPr/>
    </dgm:pt>
    <dgm:pt modelId="{EDDAD26F-B2F0-4BCF-A925-574C709B7469}" type="pres">
      <dgm:prSet presAssocID="{855F9BE0-A0DD-4BD5-B295-EF1F729BE4EB}" presName="parentText" presStyleLbl="node1" presStyleIdx="0" presStyleCnt="5">
        <dgm:presLayoutVars>
          <dgm:chMax val="0"/>
          <dgm:bulletEnabled val="1"/>
        </dgm:presLayoutVars>
      </dgm:prSet>
      <dgm:spPr/>
    </dgm:pt>
    <dgm:pt modelId="{A0C5C7BC-9457-41A3-B307-5DF5E7975F30}" type="pres">
      <dgm:prSet presAssocID="{8C8362EF-37D0-41CC-9377-B26E588C6536}" presName="spacer" presStyleCnt="0"/>
      <dgm:spPr/>
    </dgm:pt>
    <dgm:pt modelId="{8909C978-10C7-4EE9-BCA1-F5F2D90ACCDB}" type="pres">
      <dgm:prSet presAssocID="{92222C7D-540B-4432-8F0E-4AA2AD396D54}" presName="parentText" presStyleLbl="node1" presStyleIdx="1" presStyleCnt="5">
        <dgm:presLayoutVars>
          <dgm:chMax val="0"/>
          <dgm:bulletEnabled val="1"/>
        </dgm:presLayoutVars>
      </dgm:prSet>
      <dgm:spPr/>
    </dgm:pt>
    <dgm:pt modelId="{BC5D4756-BF88-4257-8FD6-0FAF5EA0CF31}" type="pres">
      <dgm:prSet presAssocID="{4CA0C517-FA62-410F-8B91-4FD9476593BE}" presName="spacer" presStyleCnt="0"/>
      <dgm:spPr/>
    </dgm:pt>
    <dgm:pt modelId="{EBB09F97-E055-434F-8BC3-5F7925E425B5}" type="pres">
      <dgm:prSet presAssocID="{8CC36729-ACBD-4617-AD54-92DAD003A30D}" presName="parentText" presStyleLbl="node1" presStyleIdx="2" presStyleCnt="5">
        <dgm:presLayoutVars>
          <dgm:chMax val="0"/>
          <dgm:bulletEnabled val="1"/>
        </dgm:presLayoutVars>
      </dgm:prSet>
      <dgm:spPr/>
    </dgm:pt>
    <dgm:pt modelId="{AED11BF3-076C-421C-A696-49F7F8BB34C1}" type="pres">
      <dgm:prSet presAssocID="{5EF03F94-15F7-4283-9551-F4C44039419C}" presName="spacer" presStyleCnt="0"/>
      <dgm:spPr/>
    </dgm:pt>
    <dgm:pt modelId="{E2FDA87E-5CF8-4062-BBCE-FA808B21D843}" type="pres">
      <dgm:prSet presAssocID="{6361C68C-5266-41EF-85FD-B0F8CE48EB2D}" presName="parentText" presStyleLbl="node1" presStyleIdx="3" presStyleCnt="5">
        <dgm:presLayoutVars>
          <dgm:chMax val="0"/>
          <dgm:bulletEnabled val="1"/>
        </dgm:presLayoutVars>
      </dgm:prSet>
      <dgm:spPr/>
    </dgm:pt>
    <dgm:pt modelId="{CCDFB507-3464-4C91-B52D-D3AC7FA9F9C9}" type="pres">
      <dgm:prSet presAssocID="{CB1621C1-2ECC-4F77-86F2-5B98A7D06030}" presName="spacer" presStyleCnt="0"/>
      <dgm:spPr/>
    </dgm:pt>
    <dgm:pt modelId="{B75142CD-AABC-4443-866F-943BF65F066A}" type="pres">
      <dgm:prSet presAssocID="{208D370B-EE3C-4D11-A5E4-10B682B40B41}" presName="parentText" presStyleLbl="node1" presStyleIdx="4" presStyleCnt="5">
        <dgm:presLayoutVars>
          <dgm:chMax val="0"/>
          <dgm:bulletEnabled val="1"/>
        </dgm:presLayoutVars>
      </dgm:prSet>
      <dgm:spPr/>
    </dgm:pt>
  </dgm:ptLst>
  <dgm:cxnLst>
    <dgm:cxn modelId="{B4BA200E-B9AB-431D-A2D5-C37D192AB6F0}" type="presOf" srcId="{D1D12735-668F-48E4-AB25-D89768D6A684}" destId="{054A2582-E5C9-4536-A0A8-D93E723BCCD6}" srcOrd="0" destOrd="0" presId="urn:microsoft.com/office/officeart/2005/8/layout/vList2"/>
    <dgm:cxn modelId="{1B0DB212-76FA-4A57-95B6-8D880D79AA6B}" type="presOf" srcId="{855F9BE0-A0DD-4BD5-B295-EF1F729BE4EB}" destId="{EDDAD26F-B2F0-4BCF-A925-574C709B7469}" srcOrd="0" destOrd="0" presId="urn:microsoft.com/office/officeart/2005/8/layout/vList2"/>
    <dgm:cxn modelId="{8DCA4820-5EE5-4B3A-9786-34EB7BC56452}" type="presOf" srcId="{208D370B-EE3C-4D11-A5E4-10B682B40B41}" destId="{B75142CD-AABC-4443-866F-943BF65F066A}" srcOrd="0" destOrd="0" presId="urn:microsoft.com/office/officeart/2005/8/layout/vList2"/>
    <dgm:cxn modelId="{6437F92A-52BA-4E9E-9075-35DB45B3345F}" srcId="{D1D12735-668F-48E4-AB25-D89768D6A684}" destId="{6361C68C-5266-41EF-85FD-B0F8CE48EB2D}" srcOrd="3" destOrd="0" parTransId="{A0C3CA8D-C07A-4DA8-9C85-8D9559A07ED4}" sibTransId="{CB1621C1-2ECC-4F77-86F2-5B98A7D06030}"/>
    <dgm:cxn modelId="{645DC831-B6E4-48C4-9C5A-C9AB6A9B6C22}" type="presOf" srcId="{6361C68C-5266-41EF-85FD-B0F8CE48EB2D}" destId="{E2FDA87E-5CF8-4062-BBCE-FA808B21D843}" srcOrd="0" destOrd="0" presId="urn:microsoft.com/office/officeart/2005/8/layout/vList2"/>
    <dgm:cxn modelId="{F15B773B-1B5E-4EB2-B733-D7856A9464B0}" srcId="{D1D12735-668F-48E4-AB25-D89768D6A684}" destId="{92222C7D-540B-4432-8F0E-4AA2AD396D54}" srcOrd="1" destOrd="0" parTransId="{682E3218-2388-41BE-98C3-B20CC7812FEB}" sibTransId="{4CA0C517-FA62-410F-8B91-4FD9476593BE}"/>
    <dgm:cxn modelId="{01EDF57A-46A5-4781-B75D-E05B2DD048F0}" type="presOf" srcId="{8CC36729-ACBD-4617-AD54-92DAD003A30D}" destId="{EBB09F97-E055-434F-8BC3-5F7925E425B5}" srcOrd="0" destOrd="0" presId="urn:microsoft.com/office/officeart/2005/8/layout/vList2"/>
    <dgm:cxn modelId="{81AE42B2-13C2-4A01-92BC-22E330C0394E}" srcId="{D1D12735-668F-48E4-AB25-D89768D6A684}" destId="{8CC36729-ACBD-4617-AD54-92DAD003A30D}" srcOrd="2" destOrd="0" parTransId="{1B0E9F2E-AC62-48BC-A2F9-924A30C0B343}" sibTransId="{5EF03F94-15F7-4283-9551-F4C44039419C}"/>
    <dgm:cxn modelId="{A258ADC8-15B4-4DB5-B439-38938C8C4267}" type="presOf" srcId="{92222C7D-540B-4432-8F0E-4AA2AD396D54}" destId="{8909C978-10C7-4EE9-BCA1-F5F2D90ACCDB}" srcOrd="0" destOrd="0" presId="urn:microsoft.com/office/officeart/2005/8/layout/vList2"/>
    <dgm:cxn modelId="{B1A18FE9-E0D3-45E1-92C1-187C45C5DD1C}" srcId="{D1D12735-668F-48E4-AB25-D89768D6A684}" destId="{208D370B-EE3C-4D11-A5E4-10B682B40B41}" srcOrd="4" destOrd="0" parTransId="{46529BA5-1188-4C8E-A3A2-1477F94FAFEC}" sibTransId="{11653689-95F2-48B0-972C-3E260CDCA8D7}"/>
    <dgm:cxn modelId="{7AD029FE-E7B9-40F3-A6B3-5F45A6D700B1}" srcId="{D1D12735-668F-48E4-AB25-D89768D6A684}" destId="{855F9BE0-A0DD-4BD5-B295-EF1F729BE4EB}" srcOrd="0" destOrd="0" parTransId="{EFC145DE-30C0-418D-B150-AF152DA5948C}" sibTransId="{8C8362EF-37D0-41CC-9377-B26E588C6536}"/>
    <dgm:cxn modelId="{4DB2117A-C239-454A-A113-3A135F89FFAE}" type="presParOf" srcId="{054A2582-E5C9-4536-A0A8-D93E723BCCD6}" destId="{EDDAD26F-B2F0-4BCF-A925-574C709B7469}" srcOrd="0" destOrd="0" presId="urn:microsoft.com/office/officeart/2005/8/layout/vList2"/>
    <dgm:cxn modelId="{7BCB9ABD-5928-4145-B8F6-9B228BA44B4A}" type="presParOf" srcId="{054A2582-E5C9-4536-A0A8-D93E723BCCD6}" destId="{A0C5C7BC-9457-41A3-B307-5DF5E7975F30}" srcOrd="1" destOrd="0" presId="urn:microsoft.com/office/officeart/2005/8/layout/vList2"/>
    <dgm:cxn modelId="{2E06A1CF-BAF6-4FE3-9ACA-C669A16E02D4}" type="presParOf" srcId="{054A2582-E5C9-4536-A0A8-D93E723BCCD6}" destId="{8909C978-10C7-4EE9-BCA1-F5F2D90ACCDB}" srcOrd="2" destOrd="0" presId="urn:microsoft.com/office/officeart/2005/8/layout/vList2"/>
    <dgm:cxn modelId="{83B46CD5-85C0-487B-889B-8860F5467F81}" type="presParOf" srcId="{054A2582-E5C9-4536-A0A8-D93E723BCCD6}" destId="{BC5D4756-BF88-4257-8FD6-0FAF5EA0CF31}" srcOrd="3" destOrd="0" presId="urn:microsoft.com/office/officeart/2005/8/layout/vList2"/>
    <dgm:cxn modelId="{9E554C3A-5058-4473-A62E-F51D1F8C9DAE}" type="presParOf" srcId="{054A2582-E5C9-4536-A0A8-D93E723BCCD6}" destId="{EBB09F97-E055-434F-8BC3-5F7925E425B5}" srcOrd="4" destOrd="0" presId="urn:microsoft.com/office/officeart/2005/8/layout/vList2"/>
    <dgm:cxn modelId="{40B227BF-5C46-4B4E-979C-86159F5234B7}" type="presParOf" srcId="{054A2582-E5C9-4536-A0A8-D93E723BCCD6}" destId="{AED11BF3-076C-421C-A696-49F7F8BB34C1}" srcOrd="5" destOrd="0" presId="urn:microsoft.com/office/officeart/2005/8/layout/vList2"/>
    <dgm:cxn modelId="{24E4663F-9032-40BE-A278-270500E26335}" type="presParOf" srcId="{054A2582-E5C9-4536-A0A8-D93E723BCCD6}" destId="{E2FDA87E-5CF8-4062-BBCE-FA808B21D843}" srcOrd="6" destOrd="0" presId="urn:microsoft.com/office/officeart/2005/8/layout/vList2"/>
    <dgm:cxn modelId="{E320FCC0-FBB9-4443-9284-6FC5F18FE32D}" type="presParOf" srcId="{054A2582-E5C9-4536-A0A8-D93E723BCCD6}" destId="{CCDFB507-3464-4C91-B52D-D3AC7FA9F9C9}" srcOrd="7" destOrd="0" presId="urn:microsoft.com/office/officeart/2005/8/layout/vList2"/>
    <dgm:cxn modelId="{D4A49ED6-2478-4A06-8CD0-D6F0EBFACD29}" type="presParOf" srcId="{054A2582-E5C9-4536-A0A8-D93E723BCCD6}" destId="{B75142CD-AABC-4443-866F-943BF65F066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326807B-7531-45C3-8E43-401DDF39AB0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8C2249CB-39CA-44E8-A8F5-D7E76CFA64A0}">
      <dgm:prSet/>
      <dgm:spPr/>
      <dgm:t>
        <a:bodyPr/>
        <a:lstStyle/>
        <a:p>
          <a:r>
            <a:rPr lang="en-US" b="1" i="0"/>
            <a:t>Medical devices associated with adverse incidents in diagnostic and therapeutic use </a:t>
          </a:r>
          <a:endParaRPr lang="en-US"/>
        </a:p>
      </dgm:t>
    </dgm:pt>
    <dgm:pt modelId="{9D0A4FDD-587E-4D85-83D6-26962C3EE0AB}" type="parTrans" cxnId="{C53A4FA5-AF1A-4455-8B3C-BF09D16E4901}">
      <dgm:prSet/>
      <dgm:spPr/>
      <dgm:t>
        <a:bodyPr/>
        <a:lstStyle/>
        <a:p>
          <a:endParaRPr lang="en-US"/>
        </a:p>
      </dgm:t>
    </dgm:pt>
    <dgm:pt modelId="{575826EF-92F4-407F-A470-AFC56441E770}" type="sibTrans" cxnId="{C53A4FA5-AF1A-4455-8B3C-BF09D16E4901}">
      <dgm:prSet/>
      <dgm:spPr/>
      <dgm:t>
        <a:bodyPr/>
        <a:lstStyle/>
        <a:p>
          <a:endParaRPr lang="en-US"/>
        </a:p>
      </dgm:t>
    </dgm:pt>
    <dgm:pt modelId="{9993EF1C-4373-42FF-9F01-445B517E6EA4}">
      <dgm:prSet/>
      <dgm:spPr/>
      <dgm:t>
        <a:bodyPr/>
        <a:lstStyle/>
        <a:p>
          <a:r>
            <a:rPr lang="en-US" b="0" i="0"/>
            <a:t>Includes breakdown or malfunction of medical devices </a:t>
          </a:r>
          <a:endParaRPr lang="en-US"/>
        </a:p>
      </dgm:t>
    </dgm:pt>
    <dgm:pt modelId="{87A2E528-DAEA-4A35-ABF0-859D9DB290DE}" type="parTrans" cxnId="{14BD422F-EA04-481D-990B-835B710810F1}">
      <dgm:prSet/>
      <dgm:spPr/>
      <dgm:t>
        <a:bodyPr/>
        <a:lstStyle/>
        <a:p>
          <a:endParaRPr lang="en-US"/>
        </a:p>
      </dgm:t>
    </dgm:pt>
    <dgm:pt modelId="{5D382740-A8D8-4892-9F27-DF1320875490}" type="sibTrans" cxnId="{14BD422F-EA04-481D-990B-835B710810F1}">
      <dgm:prSet/>
      <dgm:spPr/>
      <dgm:t>
        <a:bodyPr/>
        <a:lstStyle/>
        <a:p>
          <a:endParaRPr lang="en-US"/>
        </a:p>
      </dgm:t>
    </dgm:pt>
    <dgm:pt modelId="{A0B23C10-8B00-4960-B4D7-14CBB9AFB5F9}">
      <dgm:prSet/>
      <dgm:spPr/>
      <dgm:t>
        <a:bodyPr/>
        <a:lstStyle/>
        <a:p>
          <a:r>
            <a:rPr lang="en-US" b="0" i="0" dirty="0">
              <a:hlinkClick xmlns:r="http://schemas.openxmlformats.org/officeDocument/2006/relationships" r:id="rId1">
                <a:extLst>
                  <a:ext uri="{A12FA001-AC4F-418D-AE19-62706E023703}">
                    <ahyp:hlinkClr xmlns:ahyp="http://schemas.microsoft.com/office/drawing/2018/hyperlinkcolor" val="tx"/>
                  </a:ext>
                </a:extLst>
              </a:hlinkClick>
            </a:rPr>
            <a:t>https://www.icd10data.com/ICD10CM/Codes/V00-Y99/Y70-Y82</a:t>
          </a:r>
          <a:endParaRPr lang="en-US" dirty="0"/>
        </a:p>
      </dgm:t>
    </dgm:pt>
    <dgm:pt modelId="{B8F56225-D5A5-4F29-82DC-DFE4E8E97558}" type="parTrans" cxnId="{7A90D764-218C-4711-8824-92469B371591}">
      <dgm:prSet/>
      <dgm:spPr/>
      <dgm:t>
        <a:bodyPr/>
        <a:lstStyle/>
        <a:p>
          <a:endParaRPr lang="en-US"/>
        </a:p>
      </dgm:t>
    </dgm:pt>
    <dgm:pt modelId="{1BEA965B-0582-4027-A929-4C231E26DF99}" type="sibTrans" cxnId="{7A90D764-218C-4711-8824-92469B371591}">
      <dgm:prSet/>
      <dgm:spPr/>
      <dgm:t>
        <a:bodyPr/>
        <a:lstStyle/>
        <a:p>
          <a:endParaRPr lang="en-US"/>
        </a:p>
      </dgm:t>
    </dgm:pt>
    <dgm:pt modelId="{EF08D65A-C125-4008-89EF-A492D1411C6F}" type="pres">
      <dgm:prSet presAssocID="{1326807B-7531-45C3-8E43-401DDF39AB03}" presName="linear" presStyleCnt="0">
        <dgm:presLayoutVars>
          <dgm:animLvl val="lvl"/>
          <dgm:resizeHandles val="exact"/>
        </dgm:presLayoutVars>
      </dgm:prSet>
      <dgm:spPr/>
    </dgm:pt>
    <dgm:pt modelId="{C55D1728-8550-4B5C-9CEB-0985A895E9E5}" type="pres">
      <dgm:prSet presAssocID="{8C2249CB-39CA-44E8-A8F5-D7E76CFA64A0}" presName="parentText" presStyleLbl="node1" presStyleIdx="0" presStyleCnt="3">
        <dgm:presLayoutVars>
          <dgm:chMax val="0"/>
          <dgm:bulletEnabled val="1"/>
        </dgm:presLayoutVars>
      </dgm:prSet>
      <dgm:spPr/>
    </dgm:pt>
    <dgm:pt modelId="{C4A7C1C6-F90B-4F96-8183-7CB8A455DE5A}" type="pres">
      <dgm:prSet presAssocID="{575826EF-92F4-407F-A470-AFC56441E770}" presName="spacer" presStyleCnt="0"/>
      <dgm:spPr/>
    </dgm:pt>
    <dgm:pt modelId="{567E8ADE-6958-4D7D-8966-2D1453E0F141}" type="pres">
      <dgm:prSet presAssocID="{9993EF1C-4373-42FF-9F01-445B517E6EA4}" presName="parentText" presStyleLbl="node1" presStyleIdx="1" presStyleCnt="3">
        <dgm:presLayoutVars>
          <dgm:chMax val="0"/>
          <dgm:bulletEnabled val="1"/>
        </dgm:presLayoutVars>
      </dgm:prSet>
      <dgm:spPr/>
    </dgm:pt>
    <dgm:pt modelId="{7CFF9CA6-0DAC-441C-882B-FE2CB99BF606}" type="pres">
      <dgm:prSet presAssocID="{5D382740-A8D8-4892-9F27-DF1320875490}" presName="spacer" presStyleCnt="0"/>
      <dgm:spPr/>
    </dgm:pt>
    <dgm:pt modelId="{8419F87A-1E17-4974-BD24-756C769169C8}" type="pres">
      <dgm:prSet presAssocID="{A0B23C10-8B00-4960-B4D7-14CBB9AFB5F9}" presName="parentText" presStyleLbl="node1" presStyleIdx="2" presStyleCnt="3">
        <dgm:presLayoutVars>
          <dgm:chMax val="0"/>
          <dgm:bulletEnabled val="1"/>
        </dgm:presLayoutVars>
      </dgm:prSet>
      <dgm:spPr/>
    </dgm:pt>
  </dgm:ptLst>
  <dgm:cxnLst>
    <dgm:cxn modelId="{1099CD04-6AB2-4AE7-AFE9-EC9DED843E29}" type="presOf" srcId="{9993EF1C-4373-42FF-9F01-445B517E6EA4}" destId="{567E8ADE-6958-4D7D-8966-2D1453E0F141}" srcOrd="0" destOrd="0" presId="urn:microsoft.com/office/officeart/2005/8/layout/vList2"/>
    <dgm:cxn modelId="{EA3B9B25-20AB-4151-936C-A69EF2B0A13C}" type="presOf" srcId="{1326807B-7531-45C3-8E43-401DDF39AB03}" destId="{EF08D65A-C125-4008-89EF-A492D1411C6F}" srcOrd="0" destOrd="0" presId="urn:microsoft.com/office/officeart/2005/8/layout/vList2"/>
    <dgm:cxn modelId="{14BD422F-EA04-481D-990B-835B710810F1}" srcId="{1326807B-7531-45C3-8E43-401DDF39AB03}" destId="{9993EF1C-4373-42FF-9F01-445B517E6EA4}" srcOrd="1" destOrd="0" parTransId="{87A2E528-DAEA-4A35-ABF0-859D9DB290DE}" sibTransId="{5D382740-A8D8-4892-9F27-DF1320875490}"/>
    <dgm:cxn modelId="{7A90D764-218C-4711-8824-92469B371591}" srcId="{1326807B-7531-45C3-8E43-401DDF39AB03}" destId="{A0B23C10-8B00-4960-B4D7-14CBB9AFB5F9}" srcOrd="2" destOrd="0" parTransId="{B8F56225-D5A5-4F29-82DC-DFE4E8E97558}" sibTransId="{1BEA965B-0582-4027-A929-4C231E26DF99}"/>
    <dgm:cxn modelId="{948AEA79-FCE2-4C85-8A86-88D0B9379BE8}" type="presOf" srcId="{8C2249CB-39CA-44E8-A8F5-D7E76CFA64A0}" destId="{C55D1728-8550-4B5C-9CEB-0985A895E9E5}" srcOrd="0" destOrd="0" presId="urn:microsoft.com/office/officeart/2005/8/layout/vList2"/>
    <dgm:cxn modelId="{C53A4FA5-AF1A-4455-8B3C-BF09D16E4901}" srcId="{1326807B-7531-45C3-8E43-401DDF39AB03}" destId="{8C2249CB-39CA-44E8-A8F5-D7E76CFA64A0}" srcOrd="0" destOrd="0" parTransId="{9D0A4FDD-587E-4D85-83D6-26962C3EE0AB}" sibTransId="{575826EF-92F4-407F-A470-AFC56441E770}"/>
    <dgm:cxn modelId="{00A349C4-22FA-456B-8CB8-F98F603E2105}" type="presOf" srcId="{A0B23C10-8B00-4960-B4D7-14CBB9AFB5F9}" destId="{8419F87A-1E17-4974-BD24-756C769169C8}" srcOrd="0" destOrd="0" presId="urn:microsoft.com/office/officeart/2005/8/layout/vList2"/>
    <dgm:cxn modelId="{58532D63-4B7F-4911-8D55-7D1A63819226}" type="presParOf" srcId="{EF08D65A-C125-4008-89EF-A492D1411C6F}" destId="{C55D1728-8550-4B5C-9CEB-0985A895E9E5}" srcOrd="0" destOrd="0" presId="urn:microsoft.com/office/officeart/2005/8/layout/vList2"/>
    <dgm:cxn modelId="{45CCC085-0659-4293-AE06-D625EE8D93B1}" type="presParOf" srcId="{EF08D65A-C125-4008-89EF-A492D1411C6F}" destId="{C4A7C1C6-F90B-4F96-8183-7CB8A455DE5A}" srcOrd="1" destOrd="0" presId="urn:microsoft.com/office/officeart/2005/8/layout/vList2"/>
    <dgm:cxn modelId="{9234E239-5989-4E06-83FD-9EAC01F10E4C}" type="presParOf" srcId="{EF08D65A-C125-4008-89EF-A492D1411C6F}" destId="{567E8ADE-6958-4D7D-8966-2D1453E0F141}" srcOrd="2" destOrd="0" presId="urn:microsoft.com/office/officeart/2005/8/layout/vList2"/>
    <dgm:cxn modelId="{41D0627C-E74F-434B-954D-5822F3E3D471}" type="presParOf" srcId="{EF08D65A-C125-4008-89EF-A492D1411C6F}" destId="{7CFF9CA6-0DAC-441C-882B-FE2CB99BF606}" srcOrd="3" destOrd="0" presId="urn:microsoft.com/office/officeart/2005/8/layout/vList2"/>
    <dgm:cxn modelId="{44095224-D6E7-41AC-B6C7-A72C52E5F442}" type="presParOf" srcId="{EF08D65A-C125-4008-89EF-A492D1411C6F}" destId="{8419F87A-1E17-4974-BD24-756C769169C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579755A-18E2-45A5-B4ED-E72BBE6B7629}"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C8432C59-EC9F-4A04-8CCA-4CB23963EDD7}">
      <dgm:prSet phldrT="[Text]"/>
      <dgm:spPr/>
      <dgm:t>
        <a:bodyPr/>
        <a:lstStyle/>
        <a:p>
          <a:r>
            <a:rPr lang="en-US" dirty="0"/>
            <a:t>Leads</a:t>
          </a:r>
        </a:p>
      </dgm:t>
    </dgm:pt>
    <dgm:pt modelId="{B385BC4F-82E5-4A9C-BA51-CA09B7E70466}" type="parTrans" cxnId="{EC05A830-A441-4CBE-9AA5-4A1D60909E62}">
      <dgm:prSet/>
      <dgm:spPr/>
      <dgm:t>
        <a:bodyPr/>
        <a:lstStyle/>
        <a:p>
          <a:endParaRPr lang="en-US"/>
        </a:p>
      </dgm:t>
    </dgm:pt>
    <dgm:pt modelId="{04288AB0-69F6-416A-A737-6567D014AA49}" type="sibTrans" cxnId="{EC05A830-A441-4CBE-9AA5-4A1D60909E62}">
      <dgm:prSet/>
      <dgm:spPr/>
      <dgm:t>
        <a:bodyPr/>
        <a:lstStyle/>
        <a:p>
          <a:endParaRPr lang="en-US"/>
        </a:p>
      </dgm:t>
    </dgm:pt>
    <dgm:pt modelId="{BDDCA896-1221-4AE2-8498-CDE672F9B2E3}">
      <dgm:prSet phldrT="[Text]"/>
      <dgm:spPr/>
      <dgm:t>
        <a:bodyPr/>
        <a:lstStyle/>
        <a:p>
          <a:r>
            <a:rPr lang="en-US" dirty="0"/>
            <a:t>Forehead pressure injury</a:t>
          </a:r>
        </a:p>
      </dgm:t>
    </dgm:pt>
    <dgm:pt modelId="{A750B6E6-99DD-49D9-912C-99CCA012DFB0}" type="parTrans" cxnId="{7127164D-5FCC-4841-8C08-72DCC1FCD3A2}">
      <dgm:prSet/>
      <dgm:spPr/>
      <dgm:t>
        <a:bodyPr/>
        <a:lstStyle/>
        <a:p>
          <a:endParaRPr lang="en-US"/>
        </a:p>
      </dgm:t>
    </dgm:pt>
    <dgm:pt modelId="{BAFE147B-6086-46DB-B525-2AB3D4B90ADC}" type="sibTrans" cxnId="{7127164D-5FCC-4841-8C08-72DCC1FCD3A2}">
      <dgm:prSet/>
      <dgm:spPr/>
      <dgm:t>
        <a:bodyPr/>
        <a:lstStyle/>
        <a:p>
          <a:endParaRPr lang="en-US"/>
        </a:p>
      </dgm:t>
    </dgm:pt>
    <dgm:pt modelId="{E3789389-729A-4F6D-B657-94F1F6F2701F}">
      <dgm:prSet phldrT="[Text]"/>
      <dgm:spPr/>
      <dgm:t>
        <a:bodyPr/>
        <a:lstStyle/>
        <a:p>
          <a:r>
            <a:rPr lang="en-US" dirty="0"/>
            <a:t>Forehead shear and pressure injury</a:t>
          </a:r>
        </a:p>
      </dgm:t>
    </dgm:pt>
    <dgm:pt modelId="{C29FEAB3-606A-415D-A926-5C1F64C0E087}" type="parTrans" cxnId="{06418BAC-97D5-43FF-86F3-7B45E280BBF1}">
      <dgm:prSet/>
      <dgm:spPr/>
      <dgm:t>
        <a:bodyPr/>
        <a:lstStyle/>
        <a:p>
          <a:endParaRPr lang="en-US"/>
        </a:p>
      </dgm:t>
    </dgm:pt>
    <dgm:pt modelId="{9E535D43-42AA-4CB0-B549-4D02ECF6811D}" type="sibTrans" cxnId="{06418BAC-97D5-43FF-86F3-7B45E280BBF1}">
      <dgm:prSet/>
      <dgm:spPr/>
      <dgm:t>
        <a:bodyPr/>
        <a:lstStyle/>
        <a:p>
          <a:endParaRPr lang="en-US"/>
        </a:p>
      </dgm:t>
    </dgm:pt>
    <dgm:pt modelId="{8EC34487-D3CF-4387-A2EC-15073C5C8D7D}" type="pres">
      <dgm:prSet presAssocID="{5579755A-18E2-45A5-B4ED-E72BBE6B7629}" presName="Name0" presStyleCnt="0">
        <dgm:presLayoutVars>
          <dgm:dir/>
          <dgm:resizeHandles val="exact"/>
        </dgm:presLayoutVars>
      </dgm:prSet>
      <dgm:spPr/>
    </dgm:pt>
    <dgm:pt modelId="{54B3B4FE-DAE9-4FC1-A428-5D06914DA329}" type="pres">
      <dgm:prSet presAssocID="{C8432C59-EC9F-4A04-8CCA-4CB23963EDD7}" presName="compNode" presStyleCnt="0"/>
      <dgm:spPr/>
    </dgm:pt>
    <dgm:pt modelId="{7ABD7489-110A-43AD-8B2D-32C8FA25641C}" type="pres">
      <dgm:prSet presAssocID="{C8432C59-EC9F-4A04-8CCA-4CB23963EDD7}" presName="pictRect" presStyleLbl="nod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93251" t="-1092" r="-49409" b="-190100"/>
          </a:stretch>
        </a:blipFill>
      </dgm:spPr>
    </dgm:pt>
    <dgm:pt modelId="{8C0FDFD5-7B3C-4E23-A8F2-5E3C68FCDA39}" type="pres">
      <dgm:prSet presAssocID="{C8432C59-EC9F-4A04-8CCA-4CB23963EDD7}" presName="textRect" presStyleLbl="revTx" presStyleIdx="0" presStyleCnt="3">
        <dgm:presLayoutVars>
          <dgm:bulletEnabled val="1"/>
        </dgm:presLayoutVars>
      </dgm:prSet>
      <dgm:spPr/>
    </dgm:pt>
    <dgm:pt modelId="{B6A2539B-4CAE-4460-8E99-D89471E6D266}" type="pres">
      <dgm:prSet presAssocID="{04288AB0-69F6-416A-A737-6567D014AA49}" presName="sibTrans" presStyleLbl="sibTrans2D1" presStyleIdx="0" presStyleCnt="0"/>
      <dgm:spPr/>
    </dgm:pt>
    <dgm:pt modelId="{B5F6EAEE-3BF9-439A-883B-7F7DDE6B6FA0}" type="pres">
      <dgm:prSet presAssocID="{BDDCA896-1221-4AE2-8498-CDE672F9B2E3}" presName="compNode" presStyleCnt="0"/>
      <dgm:spPr/>
    </dgm:pt>
    <dgm:pt modelId="{E06C1F50-8610-42DD-BA9E-405650B132F9}" type="pres">
      <dgm:prSet presAssocID="{BDDCA896-1221-4AE2-8498-CDE672F9B2E3}" presName="pictRect" presStyleLbl="node1" presStyleIdx="1" presStyleCnt="3"/>
      <dgm:spPr>
        <a:blipFill>
          <a:blip xmlns:r="http://schemas.openxmlformats.org/officeDocument/2006/relationships" r:embed="rId2">
            <a:extLst>
              <a:ext uri="{BEBA8EAE-BF5A-486C-A8C5-ECC9F3942E4B}">
                <a14:imgProps xmlns:a14="http://schemas.microsoft.com/office/drawing/2010/main">
                  <a14:imgLayer r:embed="rId3">
                    <a14:imgEffect>
                      <a14:sharpenSoften amount="50000"/>
                    </a14:imgEffect>
                  </a14:imgLayer>
                </a14:imgProps>
              </a:ext>
            </a:extLst>
          </a:blip>
          <a:srcRect/>
          <a:stretch>
            <a:fillRect t="-4000" b="-4000"/>
          </a:stretch>
        </a:blipFill>
      </dgm:spPr>
    </dgm:pt>
    <dgm:pt modelId="{293925EE-A9C6-4B84-A8F1-F9B59830805E}" type="pres">
      <dgm:prSet presAssocID="{BDDCA896-1221-4AE2-8498-CDE672F9B2E3}" presName="textRect" presStyleLbl="revTx" presStyleIdx="1" presStyleCnt="3">
        <dgm:presLayoutVars>
          <dgm:bulletEnabled val="1"/>
        </dgm:presLayoutVars>
      </dgm:prSet>
      <dgm:spPr/>
    </dgm:pt>
    <dgm:pt modelId="{7551337B-EA5B-4A3D-B6E4-6D39C4ED24D7}" type="pres">
      <dgm:prSet presAssocID="{BAFE147B-6086-46DB-B525-2AB3D4B90ADC}" presName="sibTrans" presStyleLbl="sibTrans2D1" presStyleIdx="0" presStyleCnt="0"/>
      <dgm:spPr/>
    </dgm:pt>
    <dgm:pt modelId="{D7CAA9D3-62D2-4649-B0DF-5472F4281FEC}" type="pres">
      <dgm:prSet presAssocID="{E3789389-729A-4F6D-B657-94F1F6F2701F}" presName="compNode" presStyleCnt="0"/>
      <dgm:spPr/>
    </dgm:pt>
    <dgm:pt modelId="{C69A7C7E-B45B-4CC0-BBB6-B8D9D7689D5F}" type="pres">
      <dgm:prSet presAssocID="{E3789389-729A-4F6D-B657-94F1F6F2701F}" presName="pictRect" presStyleLbl="node1" presStyleIdx="2" presStyleCnt="3"/>
      <dgm:spPr>
        <a:blipFill>
          <a:blip xmlns:r="http://schemas.openxmlformats.org/officeDocument/2006/relationships" r:embed="rId4">
            <a:extLst>
              <a:ext uri="{BEBA8EAE-BF5A-486C-A8C5-ECC9F3942E4B}">
                <a14:imgProps xmlns:a14="http://schemas.microsoft.com/office/drawing/2010/main">
                  <a14:imgLayer r:embed="rId5">
                    <a14:imgEffect>
                      <a14:sharpenSoften amount="50000"/>
                    </a14:imgEffect>
                    <a14:imgEffect>
                      <a14:saturation sat="66000"/>
                    </a14:imgEffect>
                  </a14:imgLayer>
                </a14:imgProps>
              </a:ext>
            </a:extLst>
          </a:blip>
          <a:srcRect/>
          <a:stretch>
            <a:fillRect l="-43000" r="-43000"/>
          </a:stretch>
        </a:blipFill>
      </dgm:spPr>
    </dgm:pt>
    <dgm:pt modelId="{B75BB888-0BA7-4A59-8D66-5FBF03789C51}" type="pres">
      <dgm:prSet presAssocID="{E3789389-729A-4F6D-B657-94F1F6F2701F}" presName="textRect" presStyleLbl="revTx" presStyleIdx="2" presStyleCnt="3">
        <dgm:presLayoutVars>
          <dgm:bulletEnabled val="1"/>
        </dgm:presLayoutVars>
      </dgm:prSet>
      <dgm:spPr/>
    </dgm:pt>
  </dgm:ptLst>
  <dgm:cxnLst>
    <dgm:cxn modelId="{16F5391E-EBB9-4454-93F4-C402AC102CEC}" type="presOf" srcId="{E3789389-729A-4F6D-B657-94F1F6F2701F}" destId="{B75BB888-0BA7-4A59-8D66-5FBF03789C51}" srcOrd="0" destOrd="0" presId="urn:microsoft.com/office/officeart/2005/8/layout/pList1"/>
    <dgm:cxn modelId="{EC05A830-A441-4CBE-9AA5-4A1D60909E62}" srcId="{5579755A-18E2-45A5-B4ED-E72BBE6B7629}" destId="{C8432C59-EC9F-4A04-8CCA-4CB23963EDD7}" srcOrd="0" destOrd="0" parTransId="{B385BC4F-82E5-4A9C-BA51-CA09B7E70466}" sibTransId="{04288AB0-69F6-416A-A737-6567D014AA49}"/>
    <dgm:cxn modelId="{CF6ECC61-1B64-4567-AFB6-8BBDB5521A41}" type="presOf" srcId="{C8432C59-EC9F-4A04-8CCA-4CB23963EDD7}" destId="{8C0FDFD5-7B3C-4E23-A8F2-5E3C68FCDA39}" srcOrd="0" destOrd="0" presId="urn:microsoft.com/office/officeart/2005/8/layout/pList1"/>
    <dgm:cxn modelId="{7127164D-5FCC-4841-8C08-72DCC1FCD3A2}" srcId="{5579755A-18E2-45A5-B4ED-E72BBE6B7629}" destId="{BDDCA896-1221-4AE2-8498-CDE672F9B2E3}" srcOrd="1" destOrd="0" parTransId="{A750B6E6-99DD-49D9-912C-99CCA012DFB0}" sibTransId="{BAFE147B-6086-46DB-B525-2AB3D4B90ADC}"/>
    <dgm:cxn modelId="{E45B1981-9018-45B3-8822-29412280FD2B}" type="presOf" srcId="{BAFE147B-6086-46DB-B525-2AB3D4B90ADC}" destId="{7551337B-EA5B-4A3D-B6E4-6D39C4ED24D7}" srcOrd="0" destOrd="0" presId="urn:microsoft.com/office/officeart/2005/8/layout/pList1"/>
    <dgm:cxn modelId="{06418BAC-97D5-43FF-86F3-7B45E280BBF1}" srcId="{5579755A-18E2-45A5-B4ED-E72BBE6B7629}" destId="{E3789389-729A-4F6D-B657-94F1F6F2701F}" srcOrd="2" destOrd="0" parTransId="{C29FEAB3-606A-415D-A926-5C1F64C0E087}" sibTransId="{9E535D43-42AA-4CB0-B549-4D02ECF6811D}"/>
    <dgm:cxn modelId="{14CEDBD5-ED39-41EF-8018-BF31C0D4189D}" type="presOf" srcId="{04288AB0-69F6-416A-A737-6567D014AA49}" destId="{B6A2539B-4CAE-4460-8E99-D89471E6D266}" srcOrd="0" destOrd="0" presId="urn:microsoft.com/office/officeart/2005/8/layout/pList1"/>
    <dgm:cxn modelId="{7C78B1D6-DBCB-4FE2-AEEB-554183ED91CE}" type="presOf" srcId="{BDDCA896-1221-4AE2-8498-CDE672F9B2E3}" destId="{293925EE-A9C6-4B84-A8F1-F9B59830805E}" srcOrd="0" destOrd="0" presId="urn:microsoft.com/office/officeart/2005/8/layout/pList1"/>
    <dgm:cxn modelId="{73497AF4-2DA6-40E7-8D87-3A2C64775A8B}" type="presOf" srcId="{5579755A-18E2-45A5-B4ED-E72BBE6B7629}" destId="{8EC34487-D3CF-4387-A2EC-15073C5C8D7D}" srcOrd="0" destOrd="0" presId="urn:microsoft.com/office/officeart/2005/8/layout/pList1"/>
    <dgm:cxn modelId="{EB9489FA-9320-4339-99F0-FBE5139AA6ED}" type="presParOf" srcId="{8EC34487-D3CF-4387-A2EC-15073C5C8D7D}" destId="{54B3B4FE-DAE9-4FC1-A428-5D06914DA329}" srcOrd="0" destOrd="0" presId="urn:microsoft.com/office/officeart/2005/8/layout/pList1"/>
    <dgm:cxn modelId="{86445CA5-A614-4490-AB69-0E587C949BB5}" type="presParOf" srcId="{54B3B4FE-DAE9-4FC1-A428-5D06914DA329}" destId="{7ABD7489-110A-43AD-8B2D-32C8FA25641C}" srcOrd="0" destOrd="0" presId="urn:microsoft.com/office/officeart/2005/8/layout/pList1"/>
    <dgm:cxn modelId="{CCBE788F-08C6-4FBB-9E62-15F8EC60DC4F}" type="presParOf" srcId="{54B3B4FE-DAE9-4FC1-A428-5D06914DA329}" destId="{8C0FDFD5-7B3C-4E23-A8F2-5E3C68FCDA39}" srcOrd="1" destOrd="0" presId="urn:microsoft.com/office/officeart/2005/8/layout/pList1"/>
    <dgm:cxn modelId="{A2F89048-997C-4FDB-8DC2-5180E7E29829}" type="presParOf" srcId="{8EC34487-D3CF-4387-A2EC-15073C5C8D7D}" destId="{B6A2539B-4CAE-4460-8E99-D89471E6D266}" srcOrd="1" destOrd="0" presId="urn:microsoft.com/office/officeart/2005/8/layout/pList1"/>
    <dgm:cxn modelId="{AB9DCDEF-DBEC-4E22-A98C-9F656803EA02}" type="presParOf" srcId="{8EC34487-D3CF-4387-A2EC-15073C5C8D7D}" destId="{B5F6EAEE-3BF9-439A-883B-7F7DDE6B6FA0}" srcOrd="2" destOrd="0" presId="urn:microsoft.com/office/officeart/2005/8/layout/pList1"/>
    <dgm:cxn modelId="{8723FD2D-4E2E-4812-966F-065FE2B4A6B5}" type="presParOf" srcId="{B5F6EAEE-3BF9-439A-883B-7F7DDE6B6FA0}" destId="{E06C1F50-8610-42DD-BA9E-405650B132F9}" srcOrd="0" destOrd="0" presId="urn:microsoft.com/office/officeart/2005/8/layout/pList1"/>
    <dgm:cxn modelId="{D5706F6C-8AD5-4C61-B2A9-6D91A4CF018A}" type="presParOf" srcId="{B5F6EAEE-3BF9-439A-883B-7F7DDE6B6FA0}" destId="{293925EE-A9C6-4B84-A8F1-F9B59830805E}" srcOrd="1" destOrd="0" presId="urn:microsoft.com/office/officeart/2005/8/layout/pList1"/>
    <dgm:cxn modelId="{1FD776DE-9442-4958-A290-01EF124BF94F}" type="presParOf" srcId="{8EC34487-D3CF-4387-A2EC-15073C5C8D7D}" destId="{7551337B-EA5B-4A3D-B6E4-6D39C4ED24D7}" srcOrd="3" destOrd="0" presId="urn:microsoft.com/office/officeart/2005/8/layout/pList1"/>
    <dgm:cxn modelId="{DD762FF8-A406-4148-A514-717CFC77F18A}" type="presParOf" srcId="{8EC34487-D3CF-4387-A2EC-15073C5C8D7D}" destId="{D7CAA9D3-62D2-4649-B0DF-5472F4281FEC}" srcOrd="4" destOrd="0" presId="urn:microsoft.com/office/officeart/2005/8/layout/pList1"/>
    <dgm:cxn modelId="{63F9F5DA-60EE-41C1-A01F-EEE108079D68}" type="presParOf" srcId="{D7CAA9D3-62D2-4649-B0DF-5472F4281FEC}" destId="{C69A7C7E-B45B-4CC0-BBB6-B8D9D7689D5F}" srcOrd="0" destOrd="0" presId="urn:microsoft.com/office/officeart/2005/8/layout/pList1"/>
    <dgm:cxn modelId="{473304C0-7350-4768-B1A8-4185CC64167B}" type="presParOf" srcId="{D7CAA9D3-62D2-4649-B0DF-5472F4281FEC}" destId="{B75BB888-0BA7-4A59-8D66-5FBF03789C51}"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26E4AE4-C8BB-4265-A290-5A98E800A3C8}" type="doc">
      <dgm:prSet loTypeId="urn:microsoft.com/office/officeart/2005/8/layout/equation1" loCatId="relationship" qsTypeId="urn:microsoft.com/office/officeart/2005/8/quickstyle/simple4" qsCatId="simple" csTypeId="urn:microsoft.com/office/officeart/2005/8/colors/accent2_2" csCatId="accent2" phldr="1"/>
      <dgm:spPr/>
      <dgm:t>
        <a:bodyPr/>
        <a:lstStyle/>
        <a:p>
          <a:endParaRPr lang="en-US"/>
        </a:p>
      </dgm:t>
    </dgm:pt>
    <dgm:pt modelId="{CDCFB59A-4726-4B4F-9705-6A2171171CBA}">
      <dgm:prSet/>
      <dgm:spPr/>
      <dgm:t>
        <a:bodyPr/>
        <a:lstStyle/>
        <a:p>
          <a:r>
            <a:rPr lang="en-US"/>
            <a:t>Relationship between NDT and Pressure Ulcers</a:t>
          </a:r>
        </a:p>
      </dgm:t>
    </dgm:pt>
    <dgm:pt modelId="{A1C3AF35-8A41-4B23-BE03-94D611C8DA32}" type="parTrans" cxnId="{EC530285-9612-48B4-AC7A-F4144AD62A9B}">
      <dgm:prSet/>
      <dgm:spPr/>
      <dgm:t>
        <a:bodyPr/>
        <a:lstStyle/>
        <a:p>
          <a:endParaRPr lang="en-US"/>
        </a:p>
      </dgm:t>
    </dgm:pt>
    <dgm:pt modelId="{EEF7FEE1-A998-4983-86BE-E2274851D1E8}" type="sibTrans" cxnId="{EC530285-9612-48B4-AC7A-F4144AD62A9B}">
      <dgm:prSet/>
      <dgm:spPr/>
      <dgm:t>
        <a:bodyPr/>
        <a:lstStyle/>
        <a:p>
          <a:endParaRPr lang="en-US"/>
        </a:p>
      </dgm:t>
    </dgm:pt>
    <dgm:pt modelId="{F2B889CC-12C8-49D8-9975-2C7C8C6B0DB7}">
      <dgm:prSet/>
      <dgm:spPr/>
      <dgm:t>
        <a:bodyPr/>
        <a:lstStyle/>
        <a:p>
          <a:r>
            <a:rPr lang="en-US"/>
            <a:t>Use the relationship to determine monitoring tools</a:t>
          </a:r>
        </a:p>
      </dgm:t>
    </dgm:pt>
    <dgm:pt modelId="{4F1ACB6B-716D-4E54-8398-8CA397232BFE}" type="parTrans" cxnId="{3743E903-643B-4FFE-B7AD-EE0F2ADC608E}">
      <dgm:prSet/>
      <dgm:spPr/>
      <dgm:t>
        <a:bodyPr/>
        <a:lstStyle/>
        <a:p>
          <a:endParaRPr lang="en-US"/>
        </a:p>
      </dgm:t>
    </dgm:pt>
    <dgm:pt modelId="{9C296DB8-1C51-479D-A9C4-E07DB7711668}" type="sibTrans" cxnId="{3743E903-643B-4FFE-B7AD-EE0F2ADC608E}">
      <dgm:prSet/>
      <dgm:spPr/>
      <dgm:t>
        <a:bodyPr/>
        <a:lstStyle/>
        <a:p>
          <a:endParaRPr lang="en-US"/>
        </a:p>
      </dgm:t>
    </dgm:pt>
    <dgm:pt modelId="{36107E75-326F-4E15-BA05-9902D79230CC}">
      <dgm:prSet/>
      <dgm:spPr/>
      <dgm:t>
        <a:bodyPr/>
        <a:lstStyle/>
        <a:p>
          <a:r>
            <a:rPr lang="en-US" dirty="0"/>
            <a:t>Healthier skin, healthier patients</a:t>
          </a:r>
        </a:p>
      </dgm:t>
    </dgm:pt>
    <dgm:pt modelId="{0DF8C413-4DF8-4DDB-9399-D0EBD090F014}" type="parTrans" cxnId="{10CD32B1-4F9C-4134-9A31-09FAEA6A36B3}">
      <dgm:prSet/>
      <dgm:spPr/>
      <dgm:t>
        <a:bodyPr/>
        <a:lstStyle/>
        <a:p>
          <a:endParaRPr lang="en-US"/>
        </a:p>
      </dgm:t>
    </dgm:pt>
    <dgm:pt modelId="{A3B5DA64-0279-45AB-B55F-9A56E0C88CD3}" type="sibTrans" cxnId="{10CD32B1-4F9C-4134-9A31-09FAEA6A36B3}">
      <dgm:prSet/>
      <dgm:spPr/>
      <dgm:t>
        <a:bodyPr/>
        <a:lstStyle/>
        <a:p>
          <a:endParaRPr lang="en-US"/>
        </a:p>
      </dgm:t>
    </dgm:pt>
    <dgm:pt modelId="{D9F36111-668E-4DC0-A67E-DC652717A9B8}" type="pres">
      <dgm:prSet presAssocID="{B26E4AE4-C8BB-4265-A290-5A98E800A3C8}" presName="linearFlow" presStyleCnt="0">
        <dgm:presLayoutVars>
          <dgm:dir/>
          <dgm:resizeHandles val="exact"/>
        </dgm:presLayoutVars>
      </dgm:prSet>
      <dgm:spPr/>
    </dgm:pt>
    <dgm:pt modelId="{16F80AD6-852A-405D-B1F3-327ECACD59EA}" type="pres">
      <dgm:prSet presAssocID="{CDCFB59A-4726-4B4F-9705-6A2171171CBA}" presName="node" presStyleLbl="node1" presStyleIdx="0" presStyleCnt="3">
        <dgm:presLayoutVars>
          <dgm:bulletEnabled val="1"/>
        </dgm:presLayoutVars>
      </dgm:prSet>
      <dgm:spPr/>
    </dgm:pt>
    <dgm:pt modelId="{C5514A93-DA92-4D5A-B1B3-38A31CE8FF64}" type="pres">
      <dgm:prSet presAssocID="{EEF7FEE1-A998-4983-86BE-E2274851D1E8}" presName="spacerL" presStyleCnt="0"/>
      <dgm:spPr/>
    </dgm:pt>
    <dgm:pt modelId="{50C98172-5CF9-4D9B-A0D9-00A37D3BD706}" type="pres">
      <dgm:prSet presAssocID="{EEF7FEE1-A998-4983-86BE-E2274851D1E8}" presName="sibTrans" presStyleLbl="sibTrans2D1" presStyleIdx="0" presStyleCnt="2"/>
      <dgm:spPr/>
    </dgm:pt>
    <dgm:pt modelId="{534C2167-0177-44A5-99D3-BF531F285AD5}" type="pres">
      <dgm:prSet presAssocID="{EEF7FEE1-A998-4983-86BE-E2274851D1E8}" presName="spacerR" presStyleCnt="0"/>
      <dgm:spPr/>
    </dgm:pt>
    <dgm:pt modelId="{2B10DCD9-D246-4AB0-9C68-6EFFA811E32C}" type="pres">
      <dgm:prSet presAssocID="{F2B889CC-12C8-49D8-9975-2C7C8C6B0DB7}" presName="node" presStyleLbl="node1" presStyleIdx="1" presStyleCnt="3">
        <dgm:presLayoutVars>
          <dgm:bulletEnabled val="1"/>
        </dgm:presLayoutVars>
      </dgm:prSet>
      <dgm:spPr/>
    </dgm:pt>
    <dgm:pt modelId="{AFB67CB9-5BE3-4EA6-B5FB-E08123D28060}" type="pres">
      <dgm:prSet presAssocID="{9C296DB8-1C51-479D-A9C4-E07DB7711668}" presName="spacerL" presStyleCnt="0"/>
      <dgm:spPr/>
    </dgm:pt>
    <dgm:pt modelId="{B8A0CC89-5903-45C1-8FCE-140E8CFF1122}" type="pres">
      <dgm:prSet presAssocID="{9C296DB8-1C51-479D-A9C4-E07DB7711668}" presName="sibTrans" presStyleLbl="sibTrans2D1" presStyleIdx="1" presStyleCnt="2"/>
      <dgm:spPr/>
    </dgm:pt>
    <dgm:pt modelId="{CE0F0DB2-29BD-4A01-9941-553611320742}" type="pres">
      <dgm:prSet presAssocID="{9C296DB8-1C51-479D-A9C4-E07DB7711668}" presName="spacerR" presStyleCnt="0"/>
      <dgm:spPr/>
    </dgm:pt>
    <dgm:pt modelId="{0CAE0737-4010-4CBA-9257-1177A10F5AE0}" type="pres">
      <dgm:prSet presAssocID="{36107E75-326F-4E15-BA05-9902D79230CC}" presName="node" presStyleLbl="node1" presStyleIdx="2" presStyleCnt="3">
        <dgm:presLayoutVars>
          <dgm:bulletEnabled val="1"/>
        </dgm:presLayoutVars>
      </dgm:prSet>
      <dgm:spPr/>
    </dgm:pt>
  </dgm:ptLst>
  <dgm:cxnLst>
    <dgm:cxn modelId="{3743E903-643B-4FFE-B7AD-EE0F2ADC608E}" srcId="{B26E4AE4-C8BB-4265-A290-5A98E800A3C8}" destId="{F2B889CC-12C8-49D8-9975-2C7C8C6B0DB7}" srcOrd="1" destOrd="0" parTransId="{4F1ACB6B-716D-4E54-8398-8CA397232BFE}" sibTransId="{9C296DB8-1C51-479D-A9C4-E07DB7711668}"/>
    <dgm:cxn modelId="{49DE6524-C593-473B-9FE7-0C3695661D1A}" type="presOf" srcId="{9C296DB8-1C51-479D-A9C4-E07DB7711668}" destId="{B8A0CC89-5903-45C1-8FCE-140E8CFF1122}" srcOrd="0" destOrd="0" presId="urn:microsoft.com/office/officeart/2005/8/layout/equation1"/>
    <dgm:cxn modelId="{EC530285-9612-48B4-AC7A-F4144AD62A9B}" srcId="{B26E4AE4-C8BB-4265-A290-5A98E800A3C8}" destId="{CDCFB59A-4726-4B4F-9705-6A2171171CBA}" srcOrd="0" destOrd="0" parTransId="{A1C3AF35-8A41-4B23-BE03-94D611C8DA32}" sibTransId="{EEF7FEE1-A998-4983-86BE-E2274851D1E8}"/>
    <dgm:cxn modelId="{10CD32B1-4F9C-4134-9A31-09FAEA6A36B3}" srcId="{B26E4AE4-C8BB-4265-A290-5A98E800A3C8}" destId="{36107E75-326F-4E15-BA05-9902D79230CC}" srcOrd="2" destOrd="0" parTransId="{0DF8C413-4DF8-4DDB-9399-D0EBD090F014}" sibTransId="{A3B5DA64-0279-45AB-B55F-9A56E0C88CD3}"/>
    <dgm:cxn modelId="{8B25DACA-B634-4CBB-888F-0F6E327F09BA}" type="presOf" srcId="{EEF7FEE1-A998-4983-86BE-E2274851D1E8}" destId="{50C98172-5CF9-4D9B-A0D9-00A37D3BD706}" srcOrd="0" destOrd="0" presId="urn:microsoft.com/office/officeart/2005/8/layout/equation1"/>
    <dgm:cxn modelId="{E37EC7CF-D577-48D0-ABD5-41B0A6E92F93}" type="presOf" srcId="{B26E4AE4-C8BB-4265-A290-5A98E800A3C8}" destId="{D9F36111-668E-4DC0-A67E-DC652717A9B8}" srcOrd="0" destOrd="0" presId="urn:microsoft.com/office/officeart/2005/8/layout/equation1"/>
    <dgm:cxn modelId="{8BF1E0D7-7150-4619-B860-D342412A73E2}" type="presOf" srcId="{36107E75-326F-4E15-BA05-9902D79230CC}" destId="{0CAE0737-4010-4CBA-9257-1177A10F5AE0}" srcOrd="0" destOrd="0" presId="urn:microsoft.com/office/officeart/2005/8/layout/equation1"/>
    <dgm:cxn modelId="{1B80FFD7-2261-4B59-ACDE-DF8CE33F7630}" type="presOf" srcId="{CDCFB59A-4726-4B4F-9705-6A2171171CBA}" destId="{16F80AD6-852A-405D-B1F3-327ECACD59EA}" srcOrd="0" destOrd="0" presId="urn:microsoft.com/office/officeart/2005/8/layout/equation1"/>
    <dgm:cxn modelId="{72E6A4F0-C25E-42C4-AC95-86872B9507BF}" type="presOf" srcId="{F2B889CC-12C8-49D8-9975-2C7C8C6B0DB7}" destId="{2B10DCD9-D246-4AB0-9C68-6EFFA811E32C}" srcOrd="0" destOrd="0" presId="urn:microsoft.com/office/officeart/2005/8/layout/equation1"/>
    <dgm:cxn modelId="{E867B055-4A43-4767-83E2-649D1EBC2C93}" type="presParOf" srcId="{D9F36111-668E-4DC0-A67E-DC652717A9B8}" destId="{16F80AD6-852A-405D-B1F3-327ECACD59EA}" srcOrd="0" destOrd="0" presId="urn:microsoft.com/office/officeart/2005/8/layout/equation1"/>
    <dgm:cxn modelId="{5B0A4316-BF0B-43A9-A89D-3C3E9DE9B2D8}" type="presParOf" srcId="{D9F36111-668E-4DC0-A67E-DC652717A9B8}" destId="{C5514A93-DA92-4D5A-B1B3-38A31CE8FF64}" srcOrd="1" destOrd="0" presId="urn:microsoft.com/office/officeart/2005/8/layout/equation1"/>
    <dgm:cxn modelId="{41A98967-818A-492A-9EC4-54FC56264746}" type="presParOf" srcId="{D9F36111-668E-4DC0-A67E-DC652717A9B8}" destId="{50C98172-5CF9-4D9B-A0D9-00A37D3BD706}" srcOrd="2" destOrd="0" presId="urn:microsoft.com/office/officeart/2005/8/layout/equation1"/>
    <dgm:cxn modelId="{9D4B5F62-345F-415D-A06B-A0CCC4B1ED44}" type="presParOf" srcId="{D9F36111-668E-4DC0-A67E-DC652717A9B8}" destId="{534C2167-0177-44A5-99D3-BF531F285AD5}" srcOrd="3" destOrd="0" presId="urn:microsoft.com/office/officeart/2005/8/layout/equation1"/>
    <dgm:cxn modelId="{BFB2DF58-3151-4D57-9AD2-B99013817702}" type="presParOf" srcId="{D9F36111-668E-4DC0-A67E-DC652717A9B8}" destId="{2B10DCD9-D246-4AB0-9C68-6EFFA811E32C}" srcOrd="4" destOrd="0" presId="urn:microsoft.com/office/officeart/2005/8/layout/equation1"/>
    <dgm:cxn modelId="{B983BF42-B1E0-4AE9-A377-9353DE8D4804}" type="presParOf" srcId="{D9F36111-668E-4DC0-A67E-DC652717A9B8}" destId="{AFB67CB9-5BE3-4EA6-B5FB-E08123D28060}" srcOrd="5" destOrd="0" presId="urn:microsoft.com/office/officeart/2005/8/layout/equation1"/>
    <dgm:cxn modelId="{619CFD9B-1C14-4D49-AF8C-234B872879C6}" type="presParOf" srcId="{D9F36111-668E-4DC0-A67E-DC652717A9B8}" destId="{B8A0CC89-5903-45C1-8FCE-140E8CFF1122}" srcOrd="6" destOrd="0" presId="urn:microsoft.com/office/officeart/2005/8/layout/equation1"/>
    <dgm:cxn modelId="{44BBE698-42DC-4C20-ACAB-262C39F6A821}" type="presParOf" srcId="{D9F36111-668E-4DC0-A67E-DC652717A9B8}" destId="{CE0F0DB2-29BD-4A01-9941-553611320742}" srcOrd="7" destOrd="0" presId="urn:microsoft.com/office/officeart/2005/8/layout/equation1"/>
    <dgm:cxn modelId="{69754920-F28F-4128-87AD-BC3D50FC3A53}" type="presParOf" srcId="{D9F36111-668E-4DC0-A67E-DC652717A9B8}" destId="{0CAE0737-4010-4CBA-9257-1177A10F5AE0}"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9CE2402-46EF-44F3-997C-2FD2FDC90F91}" type="doc">
      <dgm:prSet loTypeId="urn:microsoft.com/office/officeart/2016/7/layout/RepeatingBendingProcessNew" loCatId="process" qsTypeId="urn:microsoft.com/office/officeart/2005/8/quickstyle/simple4" qsCatId="simple" csTypeId="urn:microsoft.com/office/officeart/2005/8/colors/colorful5" csCatId="colorful" phldr="1"/>
      <dgm:spPr/>
      <dgm:t>
        <a:bodyPr/>
        <a:lstStyle/>
        <a:p>
          <a:endParaRPr lang="en-US"/>
        </a:p>
      </dgm:t>
    </dgm:pt>
    <dgm:pt modelId="{3AA67577-AFB4-42C7-9BE0-B5494769B5A8}">
      <dgm:prSet phldrT="[Text]"/>
      <dgm:spPr/>
      <dgm:t>
        <a:bodyPr/>
        <a:lstStyle/>
        <a:p>
          <a:r>
            <a:rPr lang="en-US" dirty="0"/>
            <a:t>ASET SSTF 2016</a:t>
          </a:r>
        </a:p>
      </dgm:t>
    </dgm:pt>
    <dgm:pt modelId="{9FB4E793-5899-47D5-9C30-DD714DC2A374}" type="parTrans" cxnId="{FA94DCE1-CCA0-42F8-A9E4-1976F3281F46}">
      <dgm:prSet/>
      <dgm:spPr/>
      <dgm:t>
        <a:bodyPr/>
        <a:lstStyle/>
        <a:p>
          <a:endParaRPr lang="en-US"/>
        </a:p>
      </dgm:t>
    </dgm:pt>
    <dgm:pt modelId="{F82CD8DC-FE54-486E-9C7C-C185F26F884B}" type="sibTrans" cxnId="{FA94DCE1-CCA0-42F8-A9E4-1976F3281F46}">
      <dgm:prSet/>
      <dgm:spPr/>
      <dgm:t>
        <a:bodyPr/>
        <a:lstStyle/>
        <a:p>
          <a:endParaRPr lang="en-US"/>
        </a:p>
      </dgm:t>
    </dgm:pt>
    <dgm:pt modelId="{05BC2038-1C61-4517-A044-3E87B0B139F3}">
      <dgm:prSet phldrT="[Text]"/>
      <dgm:spPr/>
      <dgm:t>
        <a:bodyPr/>
        <a:lstStyle/>
        <a:p>
          <a:r>
            <a:rPr lang="en-US" dirty="0"/>
            <a:t>SSTF conducts literature review &amp; survey</a:t>
          </a:r>
        </a:p>
      </dgm:t>
    </dgm:pt>
    <dgm:pt modelId="{9D1165AB-DE6C-4E1F-A8B9-5E2F06FF461D}" type="parTrans" cxnId="{9260F916-5677-4E76-BC3E-D14BB9E5C6C4}">
      <dgm:prSet/>
      <dgm:spPr/>
      <dgm:t>
        <a:bodyPr/>
        <a:lstStyle/>
        <a:p>
          <a:endParaRPr lang="en-US"/>
        </a:p>
      </dgm:t>
    </dgm:pt>
    <dgm:pt modelId="{8F499D19-50B1-4CBF-835A-F40E3F4E4D03}" type="sibTrans" cxnId="{9260F916-5677-4E76-BC3E-D14BB9E5C6C4}">
      <dgm:prSet/>
      <dgm:spPr/>
      <dgm:t>
        <a:bodyPr/>
        <a:lstStyle/>
        <a:p>
          <a:endParaRPr lang="en-US"/>
        </a:p>
      </dgm:t>
    </dgm:pt>
    <dgm:pt modelId="{A965774B-CC22-47E3-8435-B05AB3C789EC}">
      <dgm:prSet phldrT="[Text]"/>
      <dgm:spPr/>
      <dgm:t>
        <a:bodyPr/>
        <a:lstStyle/>
        <a:p>
          <a:r>
            <a:rPr lang="en-US" dirty="0"/>
            <a:t>Literature rev. &amp; survey determine common etiologies</a:t>
          </a:r>
        </a:p>
      </dgm:t>
    </dgm:pt>
    <dgm:pt modelId="{B48035A6-A885-4064-B053-FABA64D5ABE3}" type="parTrans" cxnId="{F694BDD1-DF27-4B22-B748-ACFCBBF7FCFF}">
      <dgm:prSet/>
      <dgm:spPr/>
      <dgm:t>
        <a:bodyPr/>
        <a:lstStyle/>
        <a:p>
          <a:endParaRPr lang="en-US"/>
        </a:p>
      </dgm:t>
    </dgm:pt>
    <dgm:pt modelId="{5D852369-C483-42EE-8E76-B7B0A369DD09}" type="sibTrans" cxnId="{F694BDD1-DF27-4B22-B748-ACFCBBF7FCFF}">
      <dgm:prSet/>
      <dgm:spPr/>
      <dgm:t>
        <a:bodyPr/>
        <a:lstStyle/>
        <a:p>
          <a:endParaRPr lang="en-US"/>
        </a:p>
      </dgm:t>
    </dgm:pt>
    <dgm:pt modelId="{B362834D-15F3-4F12-BC0A-9A970CFAF700}">
      <dgm:prSet phldrT="[Text]"/>
      <dgm:spPr/>
      <dgm:t>
        <a:bodyPr/>
        <a:lstStyle/>
        <a:p>
          <a:r>
            <a:rPr lang="en-US" dirty="0"/>
            <a:t>Common etiologies lead to SSTF Guideline</a:t>
          </a:r>
        </a:p>
      </dgm:t>
    </dgm:pt>
    <dgm:pt modelId="{0B536BD8-C081-4127-805C-8398B373DF7C}" type="parTrans" cxnId="{FAC7E68A-98DA-458A-90FA-A1D0757D4C4B}">
      <dgm:prSet/>
      <dgm:spPr/>
      <dgm:t>
        <a:bodyPr/>
        <a:lstStyle/>
        <a:p>
          <a:endParaRPr lang="en-US"/>
        </a:p>
      </dgm:t>
    </dgm:pt>
    <dgm:pt modelId="{556D6A75-8756-447D-B155-B6F0D1F5FDEB}" type="sibTrans" cxnId="{FAC7E68A-98DA-458A-90FA-A1D0757D4C4B}">
      <dgm:prSet/>
      <dgm:spPr/>
      <dgm:t>
        <a:bodyPr/>
        <a:lstStyle/>
        <a:p>
          <a:endParaRPr lang="en-US"/>
        </a:p>
      </dgm:t>
    </dgm:pt>
    <dgm:pt modelId="{89A241BF-4F42-4C98-A675-5545DD5F4158}">
      <dgm:prSet phldrT="[Text]"/>
      <dgm:spPr/>
      <dgm:t>
        <a:bodyPr/>
        <a:lstStyle/>
        <a:p>
          <a:r>
            <a:rPr lang="en-US" dirty="0"/>
            <a:t>Guideline leads to a course on skin safety</a:t>
          </a:r>
        </a:p>
      </dgm:t>
    </dgm:pt>
    <dgm:pt modelId="{7BF7BFD3-9DE1-4FFB-A14C-49572E0C1D9A}" type="parTrans" cxnId="{73D2F778-CD16-4699-A03A-4BF760B7412F}">
      <dgm:prSet/>
      <dgm:spPr/>
      <dgm:t>
        <a:bodyPr/>
        <a:lstStyle/>
        <a:p>
          <a:endParaRPr lang="en-US"/>
        </a:p>
      </dgm:t>
    </dgm:pt>
    <dgm:pt modelId="{60EE9CAE-BA70-4C48-BEE1-48A995C2E1BF}" type="sibTrans" cxnId="{73D2F778-CD16-4699-A03A-4BF760B7412F}">
      <dgm:prSet/>
      <dgm:spPr/>
      <dgm:t>
        <a:bodyPr/>
        <a:lstStyle/>
        <a:p>
          <a:endParaRPr lang="en-US"/>
        </a:p>
      </dgm:t>
    </dgm:pt>
    <dgm:pt modelId="{ECCF07DA-628F-4CF1-9352-21FE4868FE9B}">
      <dgm:prSet/>
      <dgm:spPr/>
      <dgm:t>
        <a:bodyPr/>
        <a:lstStyle/>
        <a:p>
          <a:r>
            <a:rPr lang="en-US" dirty="0"/>
            <a:t>Course &amp; Guideline lead to reduce breakdown</a:t>
          </a:r>
        </a:p>
      </dgm:t>
    </dgm:pt>
    <dgm:pt modelId="{C03293FF-28C2-4A62-B916-C6E8CDB16B02}" type="parTrans" cxnId="{1EF05291-6E6F-4AE4-B13D-EAF7BF12D95A}">
      <dgm:prSet/>
      <dgm:spPr/>
      <dgm:t>
        <a:bodyPr/>
        <a:lstStyle/>
        <a:p>
          <a:endParaRPr lang="en-US"/>
        </a:p>
      </dgm:t>
    </dgm:pt>
    <dgm:pt modelId="{AD781034-1CF0-4215-A1B3-9083574BC834}" type="sibTrans" cxnId="{1EF05291-6E6F-4AE4-B13D-EAF7BF12D95A}">
      <dgm:prSet/>
      <dgm:spPr/>
      <dgm:t>
        <a:bodyPr/>
        <a:lstStyle/>
        <a:p>
          <a:endParaRPr lang="en-US"/>
        </a:p>
      </dgm:t>
    </dgm:pt>
    <dgm:pt modelId="{2A0B8A9C-55D0-4E21-AA35-9575C441E1F0}" type="pres">
      <dgm:prSet presAssocID="{39CE2402-46EF-44F3-997C-2FD2FDC90F91}" presName="Name0" presStyleCnt="0">
        <dgm:presLayoutVars>
          <dgm:dir/>
          <dgm:resizeHandles val="exact"/>
        </dgm:presLayoutVars>
      </dgm:prSet>
      <dgm:spPr/>
    </dgm:pt>
    <dgm:pt modelId="{12AD4934-8368-441A-81CF-13F3501EEE89}" type="pres">
      <dgm:prSet presAssocID="{3AA67577-AFB4-42C7-9BE0-B5494769B5A8}" presName="node" presStyleLbl="node1" presStyleIdx="0" presStyleCnt="6">
        <dgm:presLayoutVars>
          <dgm:bulletEnabled val="1"/>
        </dgm:presLayoutVars>
      </dgm:prSet>
      <dgm:spPr/>
    </dgm:pt>
    <dgm:pt modelId="{047D4702-3DC2-4892-B890-9F60E0C0D8E4}" type="pres">
      <dgm:prSet presAssocID="{F82CD8DC-FE54-486E-9C7C-C185F26F884B}" presName="sibTrans" presStyleLbl="sibTrans1D1" presStyleIdx="0" presStyleCnt="5"/>
      <dgm:spPr/>
    </dgm:pt>
    <dgm:pt modelId="{7EC98F84-1669-403A-8DF3-83528ECF4309}" type="pres">
      <dgm:prSet presAssocID="{F82CD8DC-FE54-486E-9C7C-C185F26F884B}" presName="connectorText" presStyleLbl="sibTrans1D1" presStyleIdx="0" presStyleCnt="5"/>
      <dgm:spPr/>
    </dgm:pt>
    <dgm:pt modelId="{BCE26654-8787-4C67-A813-795407C8790E}" type="pres">
      <dgm:prSet presAssocID="{05BC2038-1C61-4517-A044-3E87B0B139F3}" presName="node" presStyleLbl="node1" presStyleIdx="1" presStyleCnt="6">
        <dgm:presLayoutVars>
          <dgm:bulletEnabled val="1"/>
        </dgm:presLayoutVars>
      </dgm:prSet>
      <dgm:spPr/>
    </dgm:pt>
    <dgm:pt modelId="{DEF11B8F-49B6-4E51-96A2-63CEA2BE6739}" type="pres">
      <dgm:prSet presAssocID="{8F499D19-50B1-4CBF-835A-F40E3F4E4D03}" presName="sibTrans" presStyleLbl="sibTrans1D1" presStyleIdx="1" presStyleCnt="5"/>
      <dgm:spPr/>
    </dgm:pt>
    <dgm:pt modelId="{9636E342-2F7E-48E7-A78A-1D9352FAFD43}" type="pres">
      <dgm:prSet presAssocID="{8F499D19-50B1-4CBF-835A-F40E3F4E4D03}" presName="connectorText" presStyleLbl="sibTrans1D1" presStyleIdx="1" presStyleCnt="5"/>
      <dgm:spPr/>
    </dgm:pt>
    <dgm:pt modelId="{AE8A69DC-B921-4A1A-87F6-6369574050F1}" type="pres">
      <dgm:prSet presAssocID="{A965774B-CC22-47E3-8435-B05AB3C789EC}" presName="node" presStyleLbl="node1" presStyleIdx="2" presStyleCnt="6">
        <dgm:presLayoutVars>
          <dgm:bulletEnabled val="1"/>
        </dgm:presLayoutVars>
      </dgm:prSet>
      <dgm:spPr/>
    </dgm:pt>
    <dgm:pt modelId="{63C3853B-EE05-45D7-A4F7-857A5B40BD6E}" type="pres">
      <dgm:prSet presAssocID="{5D852369-C483-42EE-8E76-B7B0A369DD09}" presName="sibTrans" presStyleLbl="sibTrans1D1" presStyleIdx="2" presStyleCnt="5"/>
      <dgm:spPr/>
    </dgm:pt>
    <dgm:pt modelId="{468244F3-2C20-4F06-8622-6A21619D3B8D}" type="pres">
      <dgm:prSet presAssocID="{5D852369-C483-42EE-8E76-B7B0A369DD09}" presName="connectorText" presStyleLbl="sibTrans1D1" presStyleIdx="2" presStyleCnt="5"/>
      <dgm:spPr/>
    </dgm:pt>
    <dgm:pt modelId="{587D445C-5DBC-4C3D-9294-70717FDD5A2E}" type="pres">
      <dgm:prSet presAssocID="{B362834D-15F3-4F12-BC0A-9A970CFAF700}" presName="node" presStyleLbl="node1" presStyleIdx="3" presStyleCnt="6">
        <dgm:presLayoutVars>
          <dgm:bulletEnabled val="1"/>
        </dgm:presLayoutVars>
      </dgm:prSet>
      <dgm:spPr/>
    </dgm:pt>
    <dgm:pt modelId="{3184A5CA-7DDC-4632-9B14-A3D436CA55FE}" type="pres">
      <dgm:prSet presAssocID="{556D6A75-8756-447D-B155-B6F0D1F5FDEB}" presName="sibTrans" presStyleLbl="sibTrans1D1" presStyleIdx="3" presStyleCnt="5"/>
      <dgm:spPr/>
    </dgm:pt>
    <dgm:pt modelId="{F03CE083-AC57-4044-85E1-0D268EAF43EC}" type="pres">
      <dgm:prSet presAssocID="{556D6A75-8756-447D-B155-B6F0D1F5FDEB}" presName="connectorText" presStyleLbl="sibTrans1D1" presStyleIdx="3" presStyleCnt="5"/>
      <dgm:spPr/>
    </dgm:pt>
    <dgm:pt modelId="{8F3B1AC4-2C77-471C-929F-4778AFE3EF89}" type="pres">
      <dgm:prSet presAssocID="{89A241BF-4F42-4C98-A675-5545DD5F4158}" presName="node" presStyleLbl="node1" presStyleIdx="4" presStyleCnt="6">
        <dgm:presLayoutVars>
          <dgm:bulletEnabled val="1"/>
        </dgm:presLayoutVars>
      </dgm:prSet>
      <dgm:spPr/>
    </dgm:pt>
    <dgm:pt modelId="{0863B70D-FD6C-4DC3-B55D-7750D8FCC62F}" type="pres">
      <dgm:prSet presAssocID="{60EE9CAE-BA70-4C48-BEE1-48A995C2E1BF}" presName="sibTrans" presStyleLbl="sibTrans1D1" presStyleIdx="4" presStyleCnt="5"/>
      <dgm:spPr/>
    </dgm:pt>
    <dgm:pt modelId="{3A421647-FA39-43B7-AC4C-9757CC3C008C}" type="pres">
      <dgm:prSet presAssocID="{60EE9CAE-BA70-4C48-BEE1-48A995C2E1BF}" presName="connectorText" presStyleLbl="sibTrans1D1" presStyleIdx="4" presStyleCnt="5"/>
      <dgm:spPr/>
    </dgm:pt>
    <dgm:pt modelId="{A73BD6EE-9EE3-4761-B93C-3A64B0D0863B}" type="pres">
      <dgm:prSet presAssocID="{ECCF07DA-628F-4CF1-9352-21FE4868FE9B}" presName="node" presStyleLbl="node1" presStyleIdx="5" presStyleCnt="6">
        <dgm:presLayoutVars>
          <dgm:bulletEnabled val="1"/>
        </dgm:presLayoutVars>
      </dgm:prSet>
      <dgm:spPr/>
    </dgm:pt>
  </dgm:ptLst>
  <dgm:cxnLst>
    <dgm:cxn modelId="{EA00ED0C-746D-4363-BCE7-FC68DD10EB8D}" type="presOf" srcId="{556D6A75-8756-447D-B155-B6F0D1F5FDEB}" destId="{3184A5CA-7DDC-4632-9B14-A3D436CA55FE}" srcOrd="0" destOrd="0" presId="urn:microsoft.com/office/officeart/2016/7/layout/RepeatingBendingProcessNew"/>
    <dgm:cxn modelId="{03EDC415-FAF7-447B-9ADD-CAAC1D7FBE39}" type="presOf" srcId="{8F499D19-50B1-4CBF-835A-F40E3F4E4D03}" destId="{9636E342-2F7E-48E7-A78A-1D9352FAFD43}" srcOrd="1" destOrd="0" presId="urn:microsoft.com/office/officeart/2016/7/layout/RepeatingBendingProcessNew"/>
    <dgm:cxn modelId="{9260F916-5677-4E76-BC3E-D14BB9E5C6C4}" srcId="{39CE2402-46EF-44F3-997C-2FD2FDC90F91}" destId="{05BC2038-1C61-4517-A044-3E87B0B139F3}" srcOrd="1" destOrd="0" parTransId="{9D1165AB-DE6C-4E1F-A8B9-5E2F06FF461D}" sibTransId="{8F499D19-50B1-4CBF-835A-F40E3F4E4D03}"/>
    <dgm:cxn modelId="{C18D0126-78C4-4D0A-8FD4-3B1B913769C6}" type="presOf" srcId="{B362834D-15F3-4F12-BC0A-9A970CFAF700}" destId="{587D445C-5DBC-4C3D-9294-70717FDD5A2E}" srcOrd="0" destOrd="0" presId="urn:microsoft.com/office/officeart/2016/7/layout/RepeatingBendingProcessNew"/>
    <dgm:cxn modelId="{81BEBC5B-54F3-48DF-BDF8-1571FCD86FAB}" type="presOf" srcId="{5D852369-C483-42EE-8E76-B7B0A369DD09}" destId="{468244F3-2C20-4F06-8622-6A21619D3B8D}" srcOrd="1" destOrd="0" presId="urn:microsoft.com/office/officeart/2016/7/layout/RepeatingBendingProcessNew"/>
    <dgm:cxn modelId="{D4743946-B903-4344-AD18-1D9D8647FA53}" type="presOf" srcId="{39CE2402-46EF-44F3-997C-2FD2FDC90F91}" destId="{2A0B8A9C-55D0-4E21-AA35-9575C441E1F0}" srcOrd="0" destOrd="0" presId="urn:microsoft.com/office/officeart/2016/7/layout/RepeatingBendingProcessNew"/>
    <dgm:cxn modelId="{4638FD46-0348-4328-A184-79D27F585A24}" type="presOf" srcId="{05BC2038-1C61-4517-A044-3E87B0B139F3}" destId="{BCE26654-8787-4C67-A813-795407C8790E}" srcOrd="0" destOrd="0" presId="urn:microsoft.com/office/officeart/2016/7/layout/RepeatingBendingProcessNew"/>
    <dgm:cxn modelId="{1CD4104E-4296-49F7-AC27-9EA498A1A552}" type="presOf" srcId="{60EE9CAE-BA70-4C48-BEE1-48A995C2E1BF}" destId="{3A421647-FA39-43B7-AC4C-9757CC3C008C}" srcOrd="1" destOrd="0" presId="urn:microsoft.com/office/officeart/2016/7/layout/RepeatingBendingProcessNew"/>
    <dgm:cxn modelId="{CFECE551-667C-4BDA-8C78-E15D597E4CFC}" type="presOf" srcId="{F82CD8DC-FE54-486E-9C7C-C185F26F884B}" destId="{047D4702-3DC2-4892-B890-9F60E0C0D8E4}" srcOrd="0" destOrd="0" presId="urn:microsoft.com/office/officeart/2016/7/layout/RepeatingBendingProcessNew"/>
    <dgm:cxn modelId="{81064154-FA64-4845-9C24-566A6DD3C67E}" type="presOf" srcId="{3AA67577-AFB4-42C7-9BE0-B5494769B5A8}" destId="{12AD4934-8368-441A-81CF-13F3501EEE89}" srcOrd="0" destOrd="0" presId="urn:microsoft.com/office/officeart/2016/7/layout/RepeatingBendingProcessNew"/>
    <dgm:cxn modelId="{73D2F778-CD16-4699-A03A-4BF760B7412F}" srcId="{39CE2402-46EF-44F3-997C-2FD2FDC90F91}" destId="{89A241BF-4F42-4C98-A675-5545DD5F4158}" srcOrd="4" destOrd="0" parTransId="{7BF7BFD3-9DE1-4FFB-A14C-49572E0C1D9A}" sibTransId="{60EE9CAE-BA70-4C48-BEE1-48A995C2E1BF}"/>
    <dgm:cxn modelId="{123A5E85-62C7-45D1-81F6-8802B33BA7AE}" type="presOf" srcId="{8F499D19-50B1-4CBF-835A-F40E3F4E4D03}" destId="{DEF11B8F-49B6-4E51-96A2-63CEA2BE6739}" srcOrd="0" destOrd="0" presId="urn:microsoft.com/office/officeart/2016/7/layout/RepeatingBendingProcessNew"/>
    <dgm:cxn modelId="{0798DB85-4BFD-43D4-A6D2-50B040B1A24F}" type="presOf" srcId="{F82CD8DC-FE54-486E-9C7C-C185F26F884B}" destId="{7EC98F84-1669-403A-8DF3-83528ECF4309}" srcOrd="1" destOrd="0" presId="urn:microsoft.com/office/officeart/2016/7/layout/RepeatingBendingProcessNew"/>
    <dgm:cxn modelId="{FAC7E68A-98DA-458A-90FA-A1D0757D4C4B}" srcId="{39CE2402-46EF-44F3-997C-2FD2FDC90F91}" destId="{B362834D-15F3-4F12-BC0A-9A970CFAF700}" srcOrd="3" destOrd="0" parTransId="{0B536BD8-C081-4127-805C-8398B373DF7C}" sibTransId="{556D6A75-8756-447D-B155-B6F0D1F5FDEB}"/>
    <dgm:cxn modelId="{6A49C98E-471A-48C1-B63F-8B6997AB8223}" type="presOf" srcId="{A965774B-CC22-47E3-8435-B05AB3C789EC}" destId="{AE8A69DC-B921-4A1A-87F6-6369574050F1}" srcOrd="0" destOrd="0" presId="urn:microsoft.com/office/officeart/2016/7/layout/RepeatingBendingProcessNew"/>
    <dgm:cxn modelId="{9D21728F-4B49-4EC8-80C3-63AC4DD132BD}" type="presOf" srcId="{89A241BF-4F42-4C98-A675-5545DD5F4158}" destId="{8F3B1AC4-2C77-471C-929F-4778AFE3EF89}" srcOrd="0" destOrd="0" presId="urn:microsoft.com/office/officeart/2016/7/layout/RepeatingBendingProcessNew"/>
    <dgm:cxn modelId="{A2CA6090-ABF5-4AC6-8239-94333F367782}" type="presOf" srcId="{ECCF07DA-628F-4CF1-9352-21FE4868FE9B}" destId="{A73BD6EE-9EE3-4761-B93C-3A64B0D0863B}" srcOrd="0" destOrd="0" presId="urn:microsoft.com/office/officeart/2016/7/layout/RepeatingBendingProcessNew"/>
    <dgm:cxn modelId="{1EF05291-6E6F-4AE4-B13D-EAF7BF12D95A}" srcId="{39CE2402-46EF-44F3-997C-2FD2FDC90F91}" destId="{ECCF07DA-628F-4CF1-9352-21FE4868FE9B}" srcOrd="5" destOrd="0" parTransId="{C03293FF-28C2-4A62-B916-C6E8CDB16B02}" sibTransId="{AD781034-1CF0-4215-A1B3-9083574BC834}"/>
    <dgm:cxn modelId="{9110499F-5AFB-4C16-87DB-A3F8FAC4EBF5}" type="presOf" srcId="{5D852369-C483-42EE-8E76-B7B0A369DD09}" destId="{63C3853B-EE05-45D7-A4F7-857A5B40BD6E}" srcOrd="0" destOrd="0" presId="urn:microsoft.com/office/officeart/2016/7/layout/RepeatingBendingProcessNew"/>
    <dgm:cxn modelId="{69BD9AAC-3189-4233-A883-B12C58BE706B}" type="presOf" srcId="{556D6A75-8756-447D-B155-B6F0D1F5FDEB}" destId="{F03CE083-AC57-4044-85E1-0D268EAF43EC}" srcOrd="1" destOrd="0" presId="urn:microsoft.com/office/officeart/2016/7/layout/RepeatingBendingProcessNew"/>
    <dgm:cxn modelId="{F694BDD1-DF27-4B22-B748-ACFCBBF7FCFF}" srcId="{39CE2402-46EF-44F3-997C-2FD2FDC90F91}" destId="{A965774B-CC22-47E3-8435-B05AB3C789EC}" srcOrd="2" destOrd="0" parTransId="{B48035A6-A885-4064-B053-FABA64D5ABE3}" sibTransId="{5D852369-C483-42EE-8E76-B7B0A369DD09}"/>
    <dgm:cxn modelId="{FA94DCE1-CCA0-42F8-A9E4-1976F3281F46}" srcId="{39CE2402-46EF-44F3-997C-2FD2FDC90F91}" destId="{3AA67577-AFB4-42C7-9BE0-B5494769B5A8}" srcOrd="0" destOrd="0" parTransId="{9FB4E793-5899-47D5-9C30-DD714DC2A374}" sibTransId="{F82CD8DC-FE54-486E-9C7C-C185F26F884B}"/>
    <dgm:cxn modelId="{043B82E2-E5A4-46AE-A580-082AB370B1E8}" type="presOf" srcId="{60EE9CAE-BA70-4C48-BEE1-48A995C2E1BF}" destId="{0863B70D-FD6C-4DC3-B55D-7750D8FCC62F}" srcOrd="0" destOrd="0" presId="urn:microsoft.com/office/officeart/2016/7/layout/RepeatingBendingProcessNew"/>
    <dgm:cxn modelId="{FFB91286-CD0F-4E8D-B419-72490CEA4595}" type="presParOf" srcId="{2A0B8A9C-55D0-4E21-AA35-9575C441E1F0}" destId="{12AD4934-8368-441A-81CF-13F3501EEE89}" srcOrd="0" destOrd="0" presId="urn:microsoft.com/office/officeart/2016/7/layout/RepeatingBendingProcessNew"/>
    <dgm:cxn modelId="{CDE03441-3203-47C0-8A25-5D592FC44794}" type="presParOf" srcId="{2A0B8A9C-55D0-4E21-AA35-9575C441E1F0}" destId="{047D4702-3DC2-4892-B890-9F60E0C0D8E4}" srcOrd="1" destOrd="0" presId="urn:microsoft.com/office/officeart/2016/7/layout/RepeatingBendingProcessNew"/>
    <dgm:cxn modelId="{EFDC600B-D1C3-4126-9A40-3C49F5A6EBEA}" type="presParOf" srcId="{047D4702-3DC2-4892-B890-9F60E0C0D8E4}" destId="{7EC98F84-1669-403A-8DF3-83528ECF4309}" srcOrd="0" destOrd="0" presId="urn:microsoft.com/office/officeart/2016/7/layout/RepeatingBendingProcessNew"/>
    <dgm:cxn modelId="{FAD342A8-C0A1-4427-A0B0-E78326A25899}" type="presParOf" srcId="{2A0B8A9C-55D0-4E21-AA35-9575C441E1F0}" destId="{BCE26654-8787-4C67-A813-795407C8790E}" srcOrd="2" destOrd="0" presId="urn:microsoft.com/office/officeart/2016/7/layout/RepeatingBendingProcessNew"/>
    <dgm:cxn modelId="{B8DD6938-E77F-40EA-B6BB-CD9A2FB5DC99}" type="presParOf" srcId="{2A0B8A9C-55D0-4E21-AA35-9575C441E1F0}" destId="{DEF11B8F-49B6-4E51-96A2-63CEA2BE6739}" srcOrd="3" destOrd="0" presId="urn:microsoft.com/office/officeart/2016/7/layout/RepeatingBendingProcessNew"/>
    <dgm:cxn modelId="{C7E4DEDD-9C30-4A0C-B956-3FC5F4A0C167}" type="presParOf" srcId="{DEF11B8F-49B6-4E51-96A2-63CEA2BE6739}" destId="{9636E342-2F7E-48E7-A78A-1D9352FAFD43}" srcOrd="0" destOrd="0" presId="urn:microsoft.com/office/officeart/2016/7/layout/RepeatingBendingProcessNew"/>
    <dgm:cxn modelId="{318B8B22-6621-49D8-8A6E-5330BEACAF3B}" type="presParOf" srcId="{2A0B8A9C-55D0-4E21-AA35-9575C441E1F0}" destId="{AE8A69DC-B921-4A1A-87F6-6369574050F1}" srcOrd="4" destOrd="0" presId="urn:microsoft.com/office/officeart/2016/7/layout/RepeatingBendingProcessNew"/>
    <dgm:cxn modelId="{999565A5-AE18-4F0E-8041-EAA51F77BDB7}" type="presParOf" srcId="{2A0B8A9C-55D0-4E21-AA35-9575C441E1F0}" destId="{63C3853B-EE05-45D7-A4F7-857A5B40BD6E}" srcOrd="5" destOrd="0" presId="urn:microsoft.com/office/officeart/2016/7/layout/RepeatingBendingProcessNew"/>
    <dgm:cxn modelId="{284BEBE5-FCA5-422C-8E8F-AD52800F572D}" type="presParOf" srcId="{63C3853B-EE05-45D7-A4F7-857A5B40BD6E}" destId="{468244F3-2C20-4F06-8622-6A21619D3B8D}" srcOrd="0" destOrd="0" presId="urn:microsoft.com/office/officeart/2016/7/layout/RepeatingBendingProcessNew"/>
    <dgm:cxn modelId="{44A00060-31F7-462A-9B29-593084F43338}" type="presParOf" srcId="{2A0B8A9C-55D0-4E21-AA35-9575C441E1F0}" destId="{587D445C-5DBC-4C3D-9294-70717FDD5A2E}" srcOrd="6" destOrd="0" presId="urn:microsoft.com/office/officeart/2016/7/layout/RepeatingBendingProcessNew"/>
    <dgm:cxn modelId="{4726DB59-345C-4176-9283-E239929A452E}" type="presParOf" srcId="{2A0B8A9C-55D0-4E21-AA35-9575C441E1F0}" destId="{3184A5CA-7DDC-4632-9B14-A3D436CA55FE}" srcOrd="7" destOrd="0" presId="urn:microsoft.com/office/officeart/2016/7/layout/RepeatingBendingProcessNew"/>
    <dgm:cxn modelId="{857D46F6-11D3-491F-8B12-C969B40BFFF5}" type="presParOf" srcId="{3184A5CA-7DDC-4632-9B14-A3D436CA55FE}" destId="{F03CE083-AC57-4044-85E1-0D268EAF43EC}" srcOrd="0" destOrd="0" presId="urn:microsoft.com/office/officeart/2016/7/layout/RepeatingBendingProcessNew"/>
    <dgm:cxn modelId="{7C746744-425B-4719-8669-11BC2630E076}" type="presParOf" srcId="{2A0B8A9C-55D0-4E21-AA35-9575C441E1F0}" destId="{8F3B1AC4-2C77-471C-929F-4778AFE3EF89}" srcOrd="8" destOrd="0" presId="urn:microsoft.com/office/officeart/2016/7/layout/RepeatingBendingProcessNew"/>
    <dgm:cxn modelId="{521A7794-5AEF-4972-902D-D9B12CD00892}" type="presParOf" srcId="{2A0B8A9C-55D0-4E21-AA35-9575C441E1F0}" destId="{0863B70D-FD6C-4DC3-B55D-7750D8FCC62F}" srcOrd="9" destOrd="0" presId="urn:microsoft.com/office/officeart/2016/7/layout/RepeatingBendingProcessNew"/>
    <dgm:cxn modelId="{D187A527-E471-4154-9560-5638E98CDBFF}" type="presParOf" srcId="{0863B70D-FD6C-4DC3-B55D-7750D8FCC62F}" destId="{3A421647-FA39-43B7-AC4C-9757CC3C008C}" srcOrd="0" destOrd="0" presId="urn:microsoft.com/office/officeart/2016/7/layout/RepeatingBendingProcessNew"/>
    <dgm:cxn modelId="{62FF82EF-0780-4641-9F15-EBB6503D9F24}" type="presParOf" srcId="{2A0B8A9C-55D0-4E21-AA35-9575C441E1F0}" destId="{A73BD6EE-9EE3-4761-B93C-3A64B0D0863B}"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447EAED-E133-4B56-8FCA-32424FD8CC77}"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577668DE-49DA-4F24-8ED7-5E7936717D8F}">
      <dgm:prSet phldrT="[Text]"/>
      <dgm:spPr/>
      <dgm:t>
        <a:bodyPr/>
        <a:lstStyle/>
        <a:p>
          <a:r>
            <a:rPr lang="en-US" dirty="0"/>
            <a:t>Skin safety in cEEG Guideline</a:t>
          </a:r>
        </a:p>
      </dgm:t>
    </dgm:pt>
    <dgm:pt modelId="{FF5411AA-7301-498C-860D-F9353AAFD425}" type="parTrans" cxnId="{DAFA3C66-084E-4BFF-9AC4-47FEBBAD651A}">
      <dgm:prSet/>
      <dgm:spPr/>
      <dgm:t>
        <a:bodyPr/>
        <a:lstStyle/>
        <a:p>
          <a:endParaRPr lang="en-US"/>
        </a:p>
      </dgm:t>
    </dgm:pt>
    <dgm:pt modelId="{25D8156F-4341-4E21-A091-34C89C5D99BA}" type="sibTrans" cxnId="{DAFA3C66-084E-4BFF-9AC4-47FEBBAD651A}">
      <dgm:prSet/>
      <dgm:spPr/>
      <dgm:t>
        <a:bodyPr/>
        <a:lstStyle/>
        <a:p>
          <a:endParaRPr lang="en-US"/>
        </a:p>
      </dgm:t>
    </dgm:pt>
    <dgm:pt modelId="{ED8514AF-E07F-45AD-8E57-B683B7F5F691}">
      <dgm:prSet phldrT="[Text]"/>
      <dgm:spPr/>
      <dgm:t>
        <a:bodyPr/>
        <a:lstStyle/>
        <a:p>
          <a:r>
            <a:rPr lang="en-US" dirty="0"/>
            <a:t>Neonatal Addendum</a:t>
          </a:r>
        </a:p>
      </dgm:t>
    </dgm:pt>
    <dgm:pt modelId="{B4719843-8D32-414C-A9B3-90CFA2C23AA6}" type="parTrans" cxnId="{21BCBAF0-B8E3-47F7-9F66-9DCC99436862}">
      <dgm:prSet/>
      <dgm:spPr/>
      <dgm:t>
        <a:bodyPr/>
        <a:lstStyle/>
        <a:p>
          <a:endParaRPr lang="en-US"/>
        </a:p>
      </dgm:t>
    </dgm:pt>
    <dgm:pt modelId="{D7B1D57B-23DA-4FCF-A62F-00C7BBCDD328}" type="sibTrans" cxnId="{21BCBAF0-B8E3-47F7-9F66-9DCC99436862}">
      <dgm:prSet/>
      <dgm:spPr/>
      <dgm:t>
        <a:bodyPr/>
        <a:lstStyle/>
        <a:p>
          <a:endParaRPr lang="en-US"/>
        </a:p>
      </dgm:t>
    </dgm:pt>
    <dgm:pt modelId="{418D4A14-2E23-4C49-B1CD-55E710FAEEBB}">
      <dgm:prSet phldrT="[Text]"/>
      <dgm:spPr/>
      <dgm:t>
        <a:bodyPr/>
        <a:lstStyle/>
        <a:p>
          <a:r>
            <a:rPr lang="en-US" dirty="0"/>
            <a:t>Skin Safety Video</a:t>
          </a:r>
        </a:p>
      </dgm:t>
    </dgm:pt>
    <dgm:pt modelId="{905039D3-142C-4E2B-A3B0-85B09F460773}" type="parTrans" cxnId="{AFCF5B51-BD79-41C8-9270-BBE9982249BE}">
      <dgm:prSet/>
      <dgm:spPr/>
      <dgm:t>
        <a:bodyPr/>
        <a:lstStyle/>
        <a:p>
          <a:endParaRPr lang="en-US"/>
        </a:p>
      </dgm:t>
    </dgm:pt>
    <dgm:pt modelId="{86043C1A-4648-4299-AFA1-D9218BCFA55A}" type="sibTrans" cxnId="{AFCF5B51-BD79-41C8-9270-BBE9982249BE}">
      <dgm:prSet/>
      <dgm:spPr/>
      <dgm:t>
        <a:bodyPr/>
        <a:lstStyle/>
        <a:p>
          <a:endParaRPr lang="en-US"/>
        </a:p>
      </dgm:t>
    </dgm:pt>
    <dgm:pt modelId="{97A0E746-AC30-41FC-A05C-3461EB19DADC}">
      <dgm:prSet phldrT="[Text]"/>
      <dgm:spPr/>
      <dgm:t>
        <a:bodyPr/>
        <a:lstStyle/>
        <a:p>
          <a:r>
            <a:rPr lang="en-US" dirty="0"/>
            <a:t>Skin Safety Course</a:t>
          </a:r>
        </a:p>
      </dgm:t>
    </dgm:pt>
    <dgm:pt modelId="{7D8A2C61-62B8-4A4B-A293-5846B9D8E4F3}" type="parTrans" cxnId="{376A2CDD-1C37-47DA-86BF-F3506DF4FAE2}">
      <dgm:prSet/>
      <dgm:spPr/>
      <dgm:t>
        <a:bodyPr/>
        <a:lstStyle/>
        <a:p>
          <a:endParaRPr lang="en-US"/>
        </a:p>
      </dgm:t>
    </dgm:pt>
    <dgm:pt modelId="{91254A61-A678-4AE4-9CED-7D5CABE4AF1B}" type="sibTrans" cxnId="{376A2CDD-1C37-47DA-86BF-F3506DF4FAE2}">
      <dgm:prSet/>
      <dgm:spPr/>
      <dgm:t>
        <a:bodyPr/>
        <a:lstStyle/>
        <a:p>
          <a:endParaRPr lang="en-US"/>
        </a:p>
      </dgm:t>
    </dgm:pt>
    <dgm:pt modelId="{5D8B0F4D-50AC-4367-B865-12E2474E0799}">
      <dgm:prSet phldrT="[Text]"/>
      <dgm:spPr/>
      <dgm:t>
        <a:bodyPr/>
        <a:lstStyle/>
        <a:p>
          <a:r>
            <a:rPr lang="en-US" dirty="0"/>
            <a:t>Poster presentations and journal articles by the SSTF</a:t>
          </a:r>
        </a:p>
      </dgm:t>
    </dgm:pt>
    <dgm:pt modelId="{8AD56440-D6C7-4B41-8F36-6FBB68900A22}" type="parTrans" cxnId="{20B6FBA6-0B9E-49C9-8DDE-82A425093274}">
      <dgm:prSet/>
      <dgm:spPr/>
      <dgm:t>
        <a:bodyPr/>
        <a:lstStyle/>
        <a:p>
          <a:endParaRPr lang="en-US"/>
        </a:p>
      </dgm:t>
    </dgm:pt>
    <dgm:pt modelId="{D65275FA-0F9B-452B-B962-A94A9E8E7159}" type="sibTrans" cxnId="{20B6FBA6-0B9E-49C9-8DDE-82A425093274}">
      <dgm:prSet/>
      <dgm:spPr/>
      <dgm:t>
        <a:bodyPr/>
        <a:lstStyle/>
        <a:p>
          <a:endParaRPr lang="en-US"/>
        </a:p>
      </dgm:t>
    </dgm:pt>
    <dgm:pt modelId="{78492A0B-3C09-46C6-9500-1258DD21786C}" type="pres">
      <dgm:prSet presAssocID="{E447EAED-E133-4B56-8FCA-32424FD8CC77}" presName="diagram" presStyleCnt="0">
        <dgm:presLayoutVars>
          <dgm:dir/>
          <dgm:resizeHandles val="exact"/>
        </dgm:presLayoutVars>
      </dgm:prSet>
      <dgm:spPr/>
    </dgm:pt>
    <dgm:pt modelId="{2376CB8E-4665-4430-95C2-5DAB2D647549}" type="pres">
      <dgm:prSet presAssocID="{577668DE-49DA-4F24-8ED7-5E7936717D8F}" presName="node" presStyleLbl="node1" presStyleIdx="0" presStyleCnt="5">
        <dgm:presLayoutVars>
          <dgm:bulletEnabled val="1"/>
        </dgm:presLayoutVars>
      </dgm:prSet>
      <dgm:spPr/>
    </dgm:pt>
    <dgm:pt modelId="{69E97C6E-B652-46A0-A2B8-B2323513B394}" type="pres">
      <dgm:prSet presAssocID="{25D8156F-4341-4E21-A091-34C89C5D99BA}" presName="sibTrans" presStyleCnt="0"/>
      <dgm:spPr/>
    </dgm:pt>
    <dgm:pt modelId="{1EAC25E9-F804-4783-A3F3-63D70BEF9016}" type="pres">
      <dgm:prSet presAssocID="{ED8514AF-E07F-45AD-8E57-B683B7F5F691}" presName="node" presStyleLbl="node1" presStyleIdx="1" presStyleCnt="5">
        <dgm:presLayoutVars>
          <dgm:bulletEnabled val="1"/>
        </dgm:presLayoutVars>
      </dgm:prSet>
      <dgm:spPr/>
    </dgm:pt>
    <dgm:pt modelId="{92AF4765-6400-4AE0-9311-45407CE86D03}" type="pres">
      <dgm:prSet presAssocID="{D7B1D57B-23DA-4FCF-A62F-00C7BBCDD328}" presName="sibTrans" presStyleCnt="0"/>
      <dgm:spPr/>
    </dgm:pt>
    <dgm:pt modelId="{DAD87751-377A-4561-892E-543266D8CD1D}" type="pres">
      <dgm:prSet presAssocID="{418D4A14-2E23-4C49-B1CD-55E710FAEEBB}" presName="node" presStyleLbl="node1" presStyleIdx="2" presStyleCnt="5">
        <dgm:presLayoutVars>
          <dgm:bulletEnabled val="1"/>
        </dgm:presLayoutVars>
      </dgm:prSet>
      <dgm:spPr/>
    </dgm:pt>
    <dgm:pt modelId="{1E7E6BDB-F3F9-47D2-95AA-D6E6DEB18463}" type="pres">
      <dgm:prSet presAssocID="{86043C1A-4648-4299-AFA1-D9218BCFA55A}" presName="sibTrans" presStyleCnt="0"/>
      <dgm:spPr/>
    </dgm:pt>
    <dgm:pt modelId="{2D903950-4097-4FDD-814A-F4289F254E06}" type="pres">
      <dgm:prSet presAssocID="{97A0E746-AC30-41FC-A05C-3461EB19DADC}" presName="node" presStyleLbl="node1" presStyleIdx="3" presStyleCnt="5">
        <dgm:presLayoutVars>
          <dgm:bulletEnabled val="1"/>
        </dgm:presLayoutVars>
      </dgm:prSet>
      <dgm:spPr/>
    </dgm:pt>
    <dgm:pt modelId="{5A5C7E79-7CDC-425B-A178-653EB53DB77D}" type="pres">
      <dgm:prSet presAssocID="{91254A61-A678-4AE4-9CED-7D5CABE4AF1B}" presName="sibTrans" presStyleCnt="0"/>
      <dgm:spPr/>
    </dgm:pt>
    <dgm:pt modelId="{42EC089B-3E9F-4BFC-8017-EEE40A735FB3}" type="pres">
      <dgm:prSet presAssocID="{5D8B0F4D-50AC-4367-B865-12E2474E0799}" presName="node" presStyleLbl="node1" presStyleIdx="4" presStyleCnt="5">
        <dgm:presLayoutVars>
          <dgm:bulletEnabled val="1"/>
        </dgm:presLayoutVars>
      </dgm:prSet>
      <dgm:spPr/>
    </dgm:pt>
  </dgm:ptLst>
  <dgm:cxnLst>
    <dgm:cxn modelId="{57797039-F1D2-486D-8863-0A5D628ADCE0}" type="presOf" srcId="{E447EAED-E133-4B56-8FCA-32424FD8CC77}" destId="{78492A0B-3C09-46C6-9500-1258DD21786C}" srcOrd="0" destOrd="0" presId="urn:microsoft.com/office/officeart/2005/8/layout/default"/>
    <dgm:cxn modelId="{3CB4CB40-6E8A-44BE-AD30-3CD384A1EB05}" type="presOf" srcId="{ED8514AF-E07F-45AD-8E57-B683B7F5F691}" destId="{1EAC25E9-F804-4783-A3F3-63D70BEF9016}" srcOrd="0" destOrd="0" presId="urn:microsoft.com/office/officeart/2005/8/layout/default"/>
    <dgm:cxn modelId="{DAFA3C66-084E-4BFF-9AC4-47FEBBAD651A}" srcId="{E447EAED-E133-4B56-8FCA-32424FD8CC77}" destId="{577668DE-49DA-4F24-8ED7-5E7936717D8F}" srcOrd="0" destOrd="0" parTransId="{FF5411AA-7301-498C-860D-F9353AAFD425}" sibTransId="{25D8156F-4341-4E21-A091-34C89C5D99BA}"/>
    <dgm:cxn modelId="{354D4F46-E014-41CF-B647-3AB074C3AD4F}" type="presOf" srcId="{418D4A14-2E23-4C49-B1CD-55E710FAEEBB}" destId="{DAD87751-377A-4561-892E-543266D8CD1D}" srcOrd="0" destOrd="0" presId="urn:microsoft.com/office/officeart/2005/8/layout/default"/>
    <dgm:cxn modelId="{AFCF5B51-BD79-41C8-9270-BBE9982249BE}" srcId="{E447EAED-E133-4B56-8FCA-32424FD8CC77}" destId="{418D4A14-2E23-4C49-B1CD-55E710FAEEBB}" srcOrd="2" destOrd="0" parTransId="{905039D3-142C-4E2B-A3B0-85B09F460773}" sibTransId="{86043C1A-4648-4299-AFA1-D9218BCFA55A}"/>
    <dgm:cxn modelId="{A2D81053-D45C-4D52-AB9B-A3BDF3DE3294}" type="presOf" srcId="{577668DE-49DA-4F24-8ED7-5E7936717D8F}" destId="{2376CB8E-4665-4430-95C2-5DAB2D647549}" srcOrd="0" destOrd="0" presId="urn:microsoft.com/office/officeart/2005/8/layout/default"/>
    <dgm:cxn modelId="{9051C288-2452-44F7-98E3-5B36CC4B63E0}" type="presOf" srcId="{97A0E746-AC30-41FC-A05C-3461EB19DADC}" destId="{2D903950-4097-4FDD-814A-F4289F254E06}" srcOrd="0" destOrd="0" presId="urn:microsoft.com/office/officeart/2005/8/layout/default"/>
    <dgm:cxn modelId="{20B6FBA6-0B9E-49C9-8DDE-82A425093274}" srcId="{E447EAED-E133-4B56-8FCA-32424FD8CC77}" destId="{5D8B0F4D-50AC-4367-B865-12E2474E0799}" srcOrd="4" destOrd="0" parTransId="{8AD56440-D6C7-4B41-8F36-6FBB68900A22}" sibTransId="{D65275FA-0F9B-452B-B962-A94A9E8E7159}"/>
    <dgm:cxn modelId="{FB1CE4D2-D578-450D-9734-78038DB20C3C}" type="presOf" srcId="{5D8B0F4D-50AC-4367-B865-12E2474E0799}" destId="{42EC089B-3E9F-4BFC-8017-EEE40A735FB3}" srcOrd="0" destOrd="0" presId="urn:microsoft.com/office/officeart/2005/8/layout/default"/>
    <dgm:cxn modelId="{376A2CDD-1C37-47DA-86BF-F3506DF4FAE2}" srcId="{E447EAED-E133-4B56-8FCA-32424FD8CC77}" destId="{97A0E746-AC30-41FC-A05C-3461EB19DADC}" srcOrd="3" destOrd="0" parTransId="{7D8A2C61-62B8-4A4B-A293-5846B9D8E4F3}" sibTransId="{91254A61-A678-4AE4-9CED-7D5CABE4AF1B}"/>
    <dgm:cxn modelId="{21BCBAF0-B8E3-47F7-9F66-9DCC99436862}" srcId="{E447EAED-E133-4B56-8FCA-32424FD8CC77}" destId="{ED8514AF-E07F-45AD-8E57-B683B7F5F691}" srcOrd="1" destOrd="0" parTransId="{B4719843-8D32-414C-A9B3-90CFA2C23AA6}" sibTransId="{D7B1D57B-23DA-4FCF-A62F-00C7BBCDD328}"/>
    <dgm:cxn modelId="{2697A281-743E-4F1F-9B05-A6EEFE5C37EE}" type="presParOf" srcId="{78492A0B-3C09-46C6-9500-1258DD21786C}" destId="{2376CB8E-4665-4430-95C2-5DAB2D647549}" srcOrd="0" destOrd="0" presId="urn:microsoft.com/office/officeart/2005/8/layout/default"/>
    <dgm:cxn modelId="{29AB2CCE-2D64-4CB4-8959-B6C955A1DF5E}" type="presParOf" srcId="{78492A0B-3C09-46C6-9500-1258DD21786C}" destId="{69E97C6E-B652-46A0-A2B8-B2323513B394}" srcOrd="1" destOrd="0" presId="urn:microsoft.com/office/officeart/2005/8/layout/default"/>
    <dgm:cxn modelId="{4260D3CA-96E9-4E00-AC80-37A0E8A48718}" type="presParOf" srcId="{78492A0B-3C09-46C6-9500-1258DD21786C}" destId="{1EAC25E9-F804-4783-A3F3-63D70BEF9016}" srcOrd="2" destOrd="0" presId="urn:microsoft.com/office/officeart/2005/8/layout/default"/>
    <dgm:cxn modelId="{7174D6C1-AA1A-4264-9039-CC555051C5DD}" type="presParOf" srcId="{78492A0B-3C09-46C6-9500-1258DD21786C}" destId="{92AF4765-6400-4AE0-9311-45407CE86D03}" srcOrd="3" destOrd="0" presId="urn:microsoft.com/office/officeart/2005/8/layout/default"/>
    <dgm:cxn modelId="{2206B8E9-388A-42C5-A334-56A502BA35F6}" type="presParOf" srcId="{78492A0B-3C09-46C6-9500-1258DD21786C}" destId="{DAD87751-377A-4561-892E-543266D8CD1D}" srcOrd="4" destOrd="0" presId="urn:microsoft.com/office/officeart/2005/8/layout/default"/>
    <dgm:cxn modelId="{D2E8887E-3BA4-4D6E-B042-716377D00767}" type="presParOf" srcId="{78492A0B-3C09-46C6-9500-1258DD21786C}" destId="{1E7E6BDB-F3F9-47D2-95AA-D6E6DEB18463}" srcOrd="5" destOrd="0" presId="urn:microsoft.com/office/officeart/2005/8/layout/default"/>
    <dgm:cxn modelId="{E8B04F0A-9029-4045-9037-439EDC02CEB4}" type="presParOf" srcId="{78492A0B-3C09-46C6-9500-1258DD21786C}" destId="{2D903950-4097-4FDD-814A-F4289F254E06}" srcOrd="6" destOrd="0" presId="urn:microsoft.com/office/officeart/2005/8/layout/default"/>
    <dgm:cxn modelId="{47E4FBF9-B01C-4979-881A-73D2CB9F65A4}" type="presParOf" srcId="{78492A0B-3C09-46C6-9500-1258DD21786C}" destId="{5A5C7E79-7CDC-425B-A178-653EB53DB77D}" srcOrd="7" destOrd="0" presId="urn:microsoft.com/office/officeart/2005/8/layout/default"/>
    <dgm:cxn modelId="{3C58F4FD-EDEE-4038-B3C4-6E1ECEF2F9D7}" type="presParOf" srcId="{78492A0B-3C09-46C6-9500-1258DD21786C}" destId="{42EC089B-3E9F-4BFC-8017-EEE40A735FB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5C30145-0903-45D1-AE2E-E84459141288}" type="doc">
      <dgm:prSet loTypeId="urn:microsoft.com/office/officeart/2008/layout/LinedList" loCatId="list" qsTypeId="urn:microsoft.com/office/officeart/2005/8/quickstyle/simple4" qsCatId="simple" csTypeId="urn:microsoft.com/office/officeart/2005/8/colors/accent0_3" csCatId="mainScheme"/>
      <dgm:spPr/>
      <dgm:t>
        <a:bodyPr/>
        <a:lstStyle/>
        <a:p>
          <a:endParaRPr lang="en-US"/>
        </a:p>
      </dgm:t>
    </dgm:pt>
    <dgm:pt modelId="{F956C6A7-E818-4F90-B817-180E9D554F70}">
      <dgm:prSet/>
      <dgm:spPr/>
      <dgm:t>
        <a:bodyPr/>
        <a:lstStyle/>
        <a:p>
          <a:r>
            <a:rPr lang="en-US" b="0" i="0">
              <a:hlinkClick xmlns:r="http://schemas.openxmlformats.org/officeDocument/2006/relationships" r:id="rId1"/>
            </a:rPr>
            <a:t>https://cdn.ymaws.com/npuap.site-ym.com/resource/resmgr/position_statements/npuap-position-statement-on-.pdf</a:t>
          </a:r>
          <a:endParaRPr lang="en-US"/>
        </a:p>
      </dgm:t>
    </dgm:pt>
    <dgm:pt modelId="{A5EAEAB0-38C8-450B-A33A-7A4A05DEDC45}" type="parTrans" cxnId="{FFD6279E-28D5-4D98-BBB8-17FDFBD999FE}">
      <dgm:prSet/>
      <dgm:spPr/>
      <dgm:t>
        <a:bodyPr/>
        <a:lstStyle/>
        <a:p>
          <a:endParaRPr lang="en-US"/>
        </a:p>
      </dgm:t>
    </dgm:pt>
    <dgm:pt modelId="{4A86F468-AE17-49AB-894A-340895E3D636}" type="sibTrans" cxnId="{FFD6279E-28D5-4D98-BBB8-17FDFBD999FE}">
      <dgm:prSet/>
      <dgm:spPr/>
      <dgm:t>
        <a:bodyPr/>
        <a:lstStyle/>
        <a:p>
          <a:endParaRPr lang="en-US"/>
        </a:p>
      </dgm:t>
    </dgm:pt>
    <dgm:pt modelId="{E0E125CD-C7C4-4EED-B6A5-F0F62DDEDE03}">
      <dgm:prSet/>
      <dgm:spPr/>
      <dgm:t>
        <a:bodyPr/>
        <a:lstStyle/>
        <a:p>
          <a:r>
            <a:rPr lang="en-US" b="0" i="0"/>
            <a:t>NPUAP Position Statement 2 reports that not all pressure ulcers are avoidable, despite the best possible care. </a:t>
          </a:r>
          <a:endParaRPr lang="en-US"/>
        </a:p>
      </dgm:t>
    </dgm:pt>
    <dgm:pt modelId="{AB9F5F82-55D6-43A1-B310-71DEDE67FF0A}" type="parTrans" cxnId="{5A12397D-ADFB-43A6-8E7E-9E5102A40772}">
      <dgm:prSet/>
      <dgm:spPr/>
      <dgm:t>
        <a:bodyPr/>
        <a:lstStyle/>
        <a:p>
          <a:endParaRPr lang="en-US"/>
        </a:p>
      </dgm:t>
    </dgm:pt>
    <dgm:pt modelId="{E9C2AEAF-2162-45EB-9331-65CE17D560DD}" type="sibTrans" cxnId="{5A12397D-ADFB-43A6-8E7E-9E5102A40772}">
      <dgm:prSet/>
      <dgm:spPr/>
      <dgm:t>
        <a:bodyPr/>
        <a:lstStyle/>
        <a:p>
          <a:endParaRPr lang="en-US"/>
        </a:p>
      </dgm:t>
    </dgm:pt>
    <dgm:pt modelId="{5BFEB5B0-94C6-442A-BF62-8FBCA7BDB073}">
      <dgm:prSet/>
      <dgm:spPr/>
      <dgm:t>
        <a:bodyPr/>
        <a:lstStyle/>
        <a:p>
          <a:r>
            <a:rPr lang="en-US" b="0" i="0"/>
            <a:t>The etiology of pressure ulcers are multifactorial and include nutrition, position, humidity, pressure and materials used. </a:t>
          </a:r>
          <a:endParaRPr lang="en-US"/>
        </a:p>
      </dgm:t>
    </dgm:pt>
    <dgm:pt modelId="{228B474C-9810-46B0-9605-49B2D24B9088}" type="parTrans" cxnId="{5BD53A0D-1534-49E3-818D-F318E7555A1B}">
      <dgm:prSet/>
      <dgm:spPr/>
      <dgm:t>
        <a:bodyPr/>
        <a:lstStyle/>
        <a:p>
          <a:endParaRPr lang="en-US"/>
        </a:p>
      </dgm:t>
    </dgm:pt>
    <dgm:pt modelId="{D6F509B4-18C9-46C8-9F8B-F248F4A03EDB}" type="sibTrans" cxnId="{5BD53A0D-1534-49E3-818D-F318E7555A1B}">
      <dgm:prSet/>
      <dgm:spPr/>
      <dgm:t>
        <a:bodyPr/>
        <a:lstStyle/>
        <a:p>
          <a:endParaRPr lang="en-US"/>
        </a:p>
      </dgm:t>
    </dgm:pt>
    <dgm:pt modelId="{CD34E046-A8A9-4E59-BF11-1176D7F810EC}" type="pres">
      <dgm:prSet presAssocID="{D5C30145-0903-45D1-AE2E-E84459141288}" presName="vert0" presStyleCnt="0">
        <dgm:presLayoutVars>
          <dgm:dir/>
          <dgm:animOne val="branch"/>
          <dgm:animLvl val="lvl"/>
        </dgm:presLayoutVars>
      </dgm:prSet>
      <dgm:spPr/>
    </dgm:pt>
    <dgm:pt modelId="{6BC3F12D-DADE-412F-9A49-450FCF43F0D7}" type="pres">
      <dgm:prSet presAssocID="{F956C6A7-E818-4F90-B817-180E9D554F70}" presName="thickLine" presStyleLbl="alignNode1" presStyleIdx="0" presStyleCnt="3"/>
      <dgm:spPr/>
    </dgm:pt>
    <dgm:pt modelId="{DF755565-1DC0-4F0E-93EF-C1238546ED94}" type="pres">
      <dgm:prSet presAssocID="{F956C6A7-E818-4F90-B817-180E9D554F70}" presName="horz1" presStyleCnt="0"/>
      <dgm:spPr/>
    </dgm:pt>
    <dgm:pt modelId="{D32A252C-0B68-4C4B-84EC-96BF029ED6B3}" type="pres">
      <dgm:prSet presAssocID="{F956C6A7-E818-4F90-B817-180E9D554F70}" presName="tx1" presStyleLbl="revTx" presStyleIdx="0" presStyleCnt="3"/>
      <dgm:spPr/>
    </dgm:pt>
    <dgm:pt modelId="{2D3C319C-B798-4D66-9A64-774E20EEF128}" type="pres">
      <dgm:prSet presAssocID="{F956C6A7-E818-4F90-B817-180E9D554F70}" presName="vert1" presStyleCnt="0"/>
      <dgm:spPr/>
    </dgm:pt>
    <dgm:pt modelId="{6D545C8E-ED30-4D94-A776-367D78F462BB}" type="pres">
      <dgm:prSet presAssocID="{E0E125CD-C7C4-4EED-B6A5-F0F62DDEDE03}" presName="thickLine" presStyleLbl="alignNode1" presStyleIdx="1" presStyleCnt="3"/>
      <dgm:spPr/>
    </dgm:pt>
    <dgm:pt modelId="{4509B076-146D-45E9-B191-752435627031}" type="pres">
      <dgm:prSet presAssocID="{E0E125CD-C7C4-4EED-B6A5-F0F62DDEDE03}" presName="horz1" presStyleCnt="0"/>
      <dgm:spPr/>
    </dgm:pt>
    <dgm:pt modelId="{6E377423-2DDE-4BEF-A8FC-375340DBA276}" type="pres">
      <dgm:prSet presAssocID="{E0E125CD-C7C4-4EED-B6A5-F0F62DDEDE03}" presName="tx1" presStyleLbl="revTx" presStyleIdx="1" presStyleCnt="3"/>
      <dgm:spPr/>
    </dgm:pt>
    <dgm:pt modelId="{8EAD0E24-6EAB-418D-B594-9D078EB2482E}" type="pres">
      <dgm:prSet presAssocID="{E0E125CD-C7C4-4EED-B6A5-F0F62DDEDE03}" presName="vert1" presStyleCnt="0"/>
      <dgm:spPr/>
    </dgm:pt>
    <dgm:pt modelId="{8C3A517E-959B-4FF2-8BAE-294259AC6D84}" type="pres">
      <dgm:prSet presAssocID="{5BFEB5B0-94C6-442A-BF62-8FBCA7BDB073}" presName="thickLine" presStyleLbl="alignNode1" presStyleIdx="2" presStyleCnt="3"/>
      <dgm:spPr/>
    </dgm:pt>
    <dgm:pt modelId="{32A8E166-77F7-4A7C-A0DC-E10D14D911C5}" type="pres">
      <dgm:prSet presAssocID="{5BFEB5B0-94C6-442A-BF62-8FBCA7BDB073}" presName="horz1" presStyleCnt="0"/>
      <dgm:spPr/>
    </dgm:pt>
    <dgm:pt modelId="{0DC09C40-1E82-4175-98AF-EEA56B9012A7}" type="pres">
      <dgm:prSet presAssocID="{5BFEB5B0-94C6-442A-BF62-8FBCA7BDB073}" presName="tx1" presStyleLbl="revTx" presStyleIdx="2" presStyleCnt="3"/>
      <dgm:spPr/>
    </dgm:pt>
    <dgm:pt modelId="{CC016CAC-36D9-4BB7-9805-72C09B616DD2}" type="pres">
      <dgm:prSet presAssocID="{5BFEB5B0-94C6-442A-BF62-8FBCA7BDB073}" presName="vert1" presStyleCnt="0"/>
      <dgm:spPr/>
    </dgm:pt>
  </dgm:ptLst>
  <dgm:cxnLst>
    <dgm:cxn modelId="{5BD53A0D-1534-49E3-818D-F318E7555A1B}" srcId="{D5C30145-0903-45D1-AE2E-E84459141288}" destId="{5BFEB5B0-94C6-442A-BF62-8FBCA7BDB073}" srcOrd="2" destOrd="0" parTransId="{228B474C-9810-46B0-9605-49B2D24B9088}" sibTransId="{D6F509B4-18C9-46C8-9F8B-F248F4A03EDB}"/>
    <dgm:cxn modelId="{25F91660-0192-412E-A0B7-20F895228067}" type="presOf" srcId="{5BFEB5B0-94C6-442A-BF62-8FBCA7BDB073}" destId="{0DC09C40-1E82-4175-98AF-EEA56B9012A7}" srcOrd="0" destOrd="0" presId="urn:microsoft.com/office/officeart/2008/layout/LinedList"/>
    <dgm:cxn modelId="{2D2AD153-436F-430E-99E3-091C5CDE48BB}" type="presOf" srcId="{D5C30145-0903-45D1-AE2E-E84459141288}" destId="{CD34E046-A8A9-4E59-BF11-1176D7F810EC}" srcOrd="0" destOrd="0" presId="urn:microsoft.com/office/officeart/2008/layout/LinedList"/>
    <dgm:cxn modelId="{C11FAD7A-365D-4844-9707-C7E385B27123}" type="presOf" srcId="{F956C6A7-E818-4F90-B817-180E9D554F70}" destId="{D32A252C-0B68-4C4B-84EC-96BF029ED6B3}" srcOrd="0" destOrd="0" presId="urn:microsoft.com/office/officeart/2008/layout/LinedList"/>
    <dgm:cxn modelId="{5A12397D-ADFB-43A6-8E7E-9E5102A40772}" srcId="{D5C30145-0903-45D1-AE2E-E84459141288}" destId="{E0E125CD-C7C4-4EED-B6A5-F0F62DDEDE03}" srcOrd="1" destOrd="0" parTransId="{AB9F5F82-55D6-43A1-B310-71DEDE67FF0A}" sibTransId="{E9C2AEAF-2162-45EB-9331-65CE17D560DD}"/>
    <dgm:cxn modelId="{FFD6279E-28D5-4D98-BBB8-17FDFBD999FE}" srcId="{D5C30145-0903-45D1-AE2E-E84459141288}" destId="{F956C6A7-E818-4F90-B817-180E9D554F70}" srcOrd="0" destOrd="0" parTransId="{A5EAEAB0-38C8-450B-A33A-7A4A05DEDC45}" sibTransId="{4A86F468-AE17-49AB-894A-340895E3D636}"/>
    <dgm:cxn modelId="{8C1076B7-651C-43D9-BF1D-DFFF22A9F74B}" type="presOf" srcId="{E0E125CD-C7C4-4EED-B6A5-F0F62DDEDE03}" destId="{6E377423-2DDE-4BEF-A8FC-375340DBA276}" srcOrd="0" destOrd="0" presId="urn:microsoft.com/office/officeart/2008/layout/LinedList"/>
    <dgm:cxn modelId="{5D6C47DE-E3DF-4FA9-A9B1-1F5842B42125}" type="presParOf" srcId="{CD34E046-A8A9-4E59-BF11-1176D7F810EC}" destId="{6BC3F12D-DADE-412F-9A49-450FCF43F0D7}" srcOrd="0" destOrd="0" presId="urn:microsoft.com/office/officeart/2008/layout/LinedList"/>
    <dgm:cxn modelId="{7318454F-EFE0-4BC1-A5EF-5ED23BE05CF6}" type="presParOf" srcId="{CD34E046-A8A9-4E59-BF11-1176D7F810EC}" destId="{DF755565-1DC0-4F0E-93EF-C1238546ED94}" srcOrd="1" destOrd="0" presId="urn:microsoft.com/office/officeart/2008/layout/LinedList"/>
    <dgm:cxn modelId="{679B5D5F-9309-4B95-B3B0-3377DF043134}" type="presParOf" srcId="{DF755565-1DC0-4F0E-93EF-C1238546ED94}" destId="{D32A252C-0B68-4C4B-84EC-96BF029ED6B3}" srcOrd="0" destOrd="0" presId="urn:microsoft.com/office/officeart/2008/layout/LinedList"/>
    <dgm:cxn modelId="{4F33E3AC-6A19-4EF0-976E-58D524C2EA5D}" type="presParOf" srcId="{DF755565-1DC0-4F0E-93EF-C1238546ED94}" destId="{2D3C319C-B798-4D66-9A64-774E20EEF128}" srcOrd="1" destOrd="0" presId="urn:microsoft.com/office/officeart/2008/layout/LinedList"/>
    <dgm:cxn modelId="{227908EB-E693-4070-B079-13BAA27C6A62}" type="presParOf" srcId="{CD34E046-A8A9-4E59-BF11-1176D7F810EC}" destId="{6D545C8E-ED30-4D94-A776-367D78F462BB}" srcOrd="2" destOrd="0" presId="urn:microsoft.com/office/officeart/2008/layout/LinedList"/>
    <dgm:cxn modelId="{FB3B4669-547C-4E99-BC1D-59B01B9D2114}" type="presParOf" srcId="{CD34E046-A8A9-4E59-BF11-1176D7F810EC}" destId="{4509B076-146D-45E9-B191-752435627031}" srcOrd="3" destOrd="0" presId="urn:microsoft.com/office/officeart/2008/layout/LinedList"/>
    <dgm:cxn modelId="{C4EC7D76-38E5-4860-B56B-7E634F977708}" type="presParOf" srcId="{4509B076-146D-45E9-B191-752435627031}" destId="{6E377423-2DDE-4BEF-A8FC-375340DBA276}" srcOrd="0" destOrd="0" presId="urn:microsoft.com/office/officeart/2008/layout/LinedList"/>
    <dgm:cxn modelId="{49196339-3E6E-468E-96B1-BDC33DCFE3D0}" type="presParOf" srcId="{4509B076-146D-45E9-B191-752435627031}" destId="{8EAD0E24-6EAB-418D-B594-9D078EB2482E}" srcOrd="1" destOrd="0" presId="urn:microsoft.com/office/officeart/2008/layout/LinedList"/>
    <dgm:cxn modelId="{4BF35E71-4B0B-42F6-8095-35F16B7CAB3E}" type="presParOf" srcId="{CD34E046-A8A9-4E59-BF11-1176D7F810EC}" destId="{8C3A517E-959B-4FF2-8BAE-294259AC6D84}" srcOrd="4" destOrd="0" presId="urn:microsoft.com/office/officeart/2008/layout/LinedList"/>
    <dgm:cxn modelId="{BA2C8DA9-AC15-405F-AF5B-A709BD07BA7D}" type="presParOf" srcId="{CD34E046-A8A9-4E59-BF11-1176D7F810EC}" destId="{32A8E166-77F7-4A7C-A0DC-E10D14D911C5}" srcOrd="5" destOrd="0" presId="urn:microsoft.com/office/officeart/2008/layout/LinedList"/>
    <dgm:cxn modelId="{5263F3FD-2F31-4EA8-BFC6-9D2EAFB3B875}" type="presParOf" srcId="{32A8E166-77F7-4A7C-A0DC-E10D14D911C5}" destId="{0DC09C40-1E82-4175-98AF-EEA56B9012A7}" srcOrd="0" destOrd="0" presId="urn:microsoft.com/office/officeart/2008/layout/LinedList"/>
    <dgm:cxn modelId="{F613E64D-3157-4478-A934-8E9E6B05FD88}" type="presParOf" srcId="{32A8E166-77F7-4A7C-A0DC-E10D14D911C5}" destId="{CC016CAC-36D9-4BB7-9805-72C09B616DD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EE8761D-4558-475D-8F69-2FD4C3154DF5}" type="doc">
      <dgm:prSet loTypeId="urn:microsoft.com/office/officeart/2005/8/layout/radial3" loCatId="relationship" qsTypeId="urn:microsoft.com/office/officeart/2005/8/quickstyle/simple5" qsCatId="simple" csTypeId="urn:microsoft.com/office/officeart/2005/8/colors/accent1_5" csCatId="accent1" phldr="1"/>
      <dgm:spPr/>
    </dgm:pt>
    <dgm:pt modelId="{22CEB3F6-52EB-426C-9DB5-9E72413392A8}">
      <dgm:prSet phldrT="[Text]"/>
      <dgm:spPr/>
      <dgm:t>
        <a:bodyPr/>
        <a:lstStyle/>
        <a:p>
          <a:r>
            <a:rPr lang="en-US" dirty="0"/>
            <a:t>YOU/ Your Facility</a:t>
          </a:r>
        </a:p>
      </dgm:t>
    </dgm:pt>
    <dgm:pt modelId="{D402A176-BAA0-4E72-8C1A-7142CCFCBF65}" type="parTrans" cxnId="{98F2484B-39AE-4438-9227-E7C1553E7B00}">
      <dgm:prSet/>
      <dgm:spPr/>
      <dgm:t>
        <a:bodyPr/>
        <a:lstStyle/>
        <a:p>
          <a:endParaRPr lang="en-US"/>
        </a:p>
      </dgm:t>
    </dgm:pt>
    <dgm:pt modelId="{893E2E43-CE38-41F3-85CB-03F9D6351729}" type="sibTrans" cxnId="{98F2484B-39AE-4438-9227-E7C1553E7B00}">
      <dgm:prSet/>
      <dgm:spPr/>
      <dgm:t>
        <a:bodyPr/>
        <a:lstStyle/>
        <a:p>
          <a:endParaRPr lang="en-US"/>
        </a:p>
      </dgm:t>
    </dgm:pt>
    <dgm:pt modelId="{A723B6DD-5BB7-4AB4-9D5B-D1B50F37DDF1}">
      <dgm:prSet phldrT="[Text]"/>
      <dgm:spPr/>
      <dgm:t>
        <a:bodyPr/>
        <a:lstStyle/>
        <a:p>
          <a:r>
            <a:rPr lang="en-US" dirty="0"/>
            <a:t>NPUAP</a:t>
          </a:r>
        </a:p>
      </dgm:t>
    </dgm:pt>
    <dgm:pt modelId="{E8C28DC4-9187-4F20-AC59-E7ADE39E2B87}" type="parTrans" cxnId="{2EBC8068-C4CE-445C-AE3C-D6553F9ED411}">
      <dgm:prSet/>
      <dgm:spPr/>
      <dgm:t>
        <a:bodyPr/>
        <a:lstStyle/>
        <a:p>
          <a:endParaRPr lang="en-US"/>
        </a:p>
      </dgm:t>
    </dgm:pt>
    <dgm:pt modelId="{DA7B2558-7DE2-48DE-9FB0-6084BDA44206}" type="sibTrans" cxnId="{2EBC8068-C4CE-445C-AE3C-D6553F9ED411}">
      <dgm:prSet/>
      <dgm:spPr/>
      <dgm:t>
        <a:bodyPr/>
        <a:lstStyle/>
        <a:p>
          <a:endParaRPr lang="en-US"/>
        </a:p>
      </dgm:t>
    </dgm:pt>
    <dgm:pt modelId="{4267CA70-EAF0-488F-AAE0-79DED6DB54DE}">
      <dgm:prSet phldrT="[Text]"/>
      <dgm:spPr/>
      <dgm:t>
        <a:bodyPr/>
        <a:lstStyle/>
        <a:p>
          <a:r>
            <a:rPr lang="en-US" dirty="0"/>
            <a:t>ASET</a:t>
          </a:r>
        </a:p>
      </dgm:t>
    </dgm:pt>
    <dgm:pt modelId="{F7E296AC-8073-4C8D-93C6-2B7D323191D9}" type="parTrans" cxnId="{78B4E097-4F6C-4F41-A2B6-05C3B2460166}">
      <dgm:prSet/>
      <dgm:spPr/>
      <dgm:t>
        <a:bodyPr/>
        <a:lstStyle/>
        <a:p>
          <a:endParaRPr lang="en-US"/>
        </a:p>
      </dgm:t>
    </dgm:pt>
    <dgm:pt modelId="{2A3291FE-5659-48F6-99A8-E251C2AA9A67}" type="sibTrans" cxnId="{78B4E097-4F6C-4F41-A2B6-05C3B2460166}">
      <dgm:prSet/>
      <dgm:spPr/>
      <dgm:t>
        <a:bodyPr/>
        <a:lstStyle/>
        <a:p>
          <a:endParaRPr lang="en-US"/>
        </a:p>
      </dgm:t>
    </dgm:pt>
    <dgm:pt modelId="{3D8D3D2A-05BA-4D69-8232-F3E35DCEBFE1}">
      <dgm:prSet phldrT="[Text]"/>
      <dgm:spPr/>
      <dgm:t>
        <a:bodyPr/>
        <a:lstStyle/>
        <a:p>
          <a:r>
            <a:rPr lang="en-US" dirty="0"/>
            <a:t>AHRQ</a:t>
          </a:r>
        </a:p>
      </dgm:t>
    </dgm:pt>
    <dgm:pt modelId="{A801F11C-C6AE-4DAF-A5C8-7EDEED5B3597}" type="parTrans" cxnId="{CECBC03C-4468-4B9F-9048-0FC61F753B1A}">
      <dgm:prSet/>
      <dgm:spPr/>
      <dgm:t>
        <a:bodyPr/>
        <a:lstStyle/>
        <a:p>
          <a:endParaRPr lang="en-US"/>
        </a:p>
      </dgm:t>
    </dgm:pt>
    <dgm:pt modelId="{3543DB37-53DD-4FC3-860C-50247F0FE34D}" type="sibTrans" cxnId="{CECBC03C-4468-4B9F-9048-0FC61F753B1A}">
      <dgm:prSet/>
      <dgm:spPr/>
      <dgm:t>
        <a:bodyPr/>
        <a:lstStyle/>
        <a:p>
          <a:endParaRPr lang="en-US"/>
        </a:p>
      </dgm:t>
    </dgm:pt>
    <dgm:pt modelId="{E7A90B93-6173-4787-B781-CF481B7ED0DA}">
      <dgm:prSet phldrT="[Text]"/>
      <dgm:spPr/>
      <dgm:t>
        <a:bodyPr/>
        <a:lstStyle/>
        <a:p>
          <a:r>
            <a:rPr lang="en-US" dirty="0"/>
            <a:t>Monitoring</a:t>
          </a:r>
        </a:p>
      </dgm:t>
    </dgm:pt>
    <dgm:pt modelId="{60C2C5DA-8BC4-46AE-BBBD-31BC10215AB1}" type="parTrans" cxnId="{4573435A-CC8D-4A40-BCA0-83022EAA3701}">
      <dgm:prSet/>
      <dgm:spPr/>
      <dgm:t>
        <a:bodyPr/>
        <a:lstStyle/>
        <a:p>
          <a:endParaRPr lang="en-US"/>
        </a:p>
      </dgm:t>
    </dgm:pt>
    <dgm:pt modelId="{00D4C509-BB10-4AA9-BC17-09BD7BAEE6E4}" type="sibTrans" cxnId="{4573435A-CC8D-4A40-BCA0-83022EAA3701}">
      <dgm:prSet/>
      <dgm:spPr/>
      <dgm:t>
        <a:bodyPr/>
        <a:lstStyle/>
        <a:p>
          <a:endParaRPr lang="en-US"/>
        </a:p>
      </dgm:t>
    </dgm:pt>
    <dgm:pt modelId="{3B7C96B2-5AB4-4205-A37C-8B94990005C3}" type="pres">
      <dgm:prSet presAssocID="{2EE8761D-4558-475D-8F69-2FD4C3154DF5}" presName="composite" presStyleCnt="0">
        <dgm:presLayoutVars>
          <dgm:chMax val="1"/>
          <dgm:dir/>
          <dgm:resizeHandles val="exact"/>
        </dgm:presLayoutVars>
      </dgm:prSet>
      <dgm:spPr/>
    </dgm:pt>
    <dgm:pt modelId="{B8018BC0-4D8A-4BCA-AC70-64B04B1A5F6B}" type="pres">
      <dgm:prSet presAssocID="{2EE8761D-4558-475D-8F69-2FD4C3154DF5}" presName="radial" presStyleCnt="0">
        <dgm:presLayoutVars>
          <dgm:animLvl val="ctr"/>
        </dgm:presLayoutVars>
      </dgm:prSet>
      <dgm:spPr/>
    </dgm:pt>
    <dgm:pt modelId="{B6633983-35C3-4399-BFE5-0F04D39DDFCD}" type="pres">
      <dgm:prSet presAssocID="{E7A90B93-6173-4787-B781-CF481B7ED0DA}" presName="centerShape" presStyleLbl="vennNode1" presStyleIdx="0" presStyleCnt="5"/>
      <dgm:spPr/>
    </dgm:pt>
    <dgm:pt modelId="{AE2CDE39-981C-4A4C-BBF7-D5975B33B467}" type="pres">
      <dgm:prSet presAssocID="{22CEB3F6-52EB-426C-9DB5-9E72413392A8}" presName="node" presStyleLbl="vennNode1" presStyleIdx="1" presStyleCnt="5">
        <dgm:presLayoutVars>
          <dgm:bulletEnabled val="1"/>
        </dgm:presLayoutVars>
      </dgm:prSet>
      <dgm:spPr/>
    </dgm:pt>
    <dgm:pt modelId="{601D0A73-96A4-426B-AF89-8EDA81C3BC4E}" type="pres">
      <dgm:prSet presAssocID="{A723B6DD-5BB7-4AB4-9D5B-D1B50F37DDF1}" presName="node" presStyleLbl="vennNode1" presStyleIdx="2" presStyleCnt="5">
        <dgm:presLayoutVars>
          <dgm:bulletEnabled val="1"/>
        </dgm:presLayoutVars>
      </dgm:prSet>
      <dgm:spPr/>
    </dgm:pt>
    <dgm:pt modelId="{CFB201BB-3069-423D-95D5-96F21721EFE2}" type="pres">
      <dgm:prSet presAssocID="{4267CA70-EAF0-488F-AAE0-79DED6DB54DE}" presName="node" presStyleLbl="vennNode1" presStyleIdx="3" presStyleCnt="5">
        <dgm:presLayoutVars>
          <dgm:bulletEnabled val="1"/>
        </dgm:presLayoutVars>
      </dgm:prSet>
      <dgm:spPr/>
    </dgm:pt>
    <dgm:pt modelId="{3B510F16-A4BC-4422-9FCB-6480D0EB530A}" type="pres">
      <dgm:prSet presAssocID="{3D8D3D2A-05BA-4D69-8232-F3E35DCEBFE1}" presName="node" presStyleLbl="vennNode1" presStyleIdx="4" presStyleCnt="5">
        <dgm:presLayoutVars>
          <dgm:bulletEnabled val="1"/>
        </dgm:presLayoutVars>
      </dgm:prSet>
      <dgm:spPr/>
    </dgm:pt>
  </dgm:ptLst>
  <dgm:cxnLst>
    <dgm:cxn modelId="{58472E00-FE53-4EE4-AAAB-6F741AF2728C}" type="presOf" srcId="{A723B6DD-5BB7-4AB4-9D5B-D1B50F37DDF1}" destId="{601D0A73-96A4-426B-AF89-8EDA81C3BC4E}" srcOrd="0" destOrd="0" presId="urn:microsoft.com/office/officeart/2005/8/layout/radial3"/>
    <dgm:cxn modelId="{CECBC03C-4468-4B9F-9048-0FC61F753B1A}" srcId="{E7A90B93-6173-4787-B781-CF481B7ED0DA}" destId="{3D8D3D2A-05BA-4D69-8232-F3E35DCEBFE1}" srcOrd="3" destOrd="0" parTransId="{A801F11C-C6AE-4DAF-A5C8-7EDEED5B3597}" sibTransId="{3543DB37-53DD-4FC3-860C-50247F0FE34D}"/>
    <dgm:cxn modelId="{8BB99540-5266-4571-98DB-357125D33C6E}" type="presOf" srcId="{2EE8761D-4558-475D-8F69-2FD4C3154DF5}" destId="{3B7C96B2-5AB4-4205-A37C-8B94990005C3}" srcOrd="0" destOrd="0" presId="urn:microsoft.com/office/officeart/2005/8/layout/radial3"/>
    <dgm:cxn modelId="{2EBC8068-C4CE-445C-AE3C-D6553F9ED411}" srcId="{E7A90B93-6173-4787-B781-CF481B7ED0DA}" destId="{A723B6DD-5BB7-4AB4-9D5B-D1B50F37DDF1}" srcOrd="1" destOrd="0" parTransId="{E8C28DC4-9187-4F20-AC59-E7ADE39E2B87}" sibTransId="{DA7B2558-7DE2-48DE-9FB0-6084BDA44206}"/>
    <dgm:cxn modelId="{36B2DE49-6937-44DC-B07F-F46B128BC949}" type="presOf" srcId="{3D8D3D2A-05BA-4D69-8232-F3E35DCEBFE1}" destId="{3B510F16-A4BC-4422-9FCB-6480D0EB530A}" srcOrd="0" destOrd="0" presId="urn:microsoft.com/office/officeart/2005/8/layout/radial3"/>
    <dgm:cxn modelId="{761D2C6B-750D-4753-BAB7-84FC6A18850B}" type="presOf" srcId="{4267CA70-EAF0-488F-AAE0-79DED6DB54DE}" destId="{CFB201BB-3069-423D-95D5-96F21721EFE2}" srcOrd="0" destOrd="0" presId="urn:microsoft.com/office/officeart/2005/8/layout/radial3"/>
    <dgm:cxn modelId="{98F2484B-39AE-4438-9227-E7C1553E7B00}" srcId="{E7A90B93-6173-4787-B781-CF481B7ED0DA}" destId="{22CEB3F6-52EB-426C-9DB5-9E72413392A8}" srcOrd="0" destOrd="0" parTransId="{D402A176-BAA0-4E72-8C1A-7142CCFCBF65}" sibTransId="{893E2E43-CE38-41F3-85CB-03F9D6351729}"/>
    <dgm:cxn modelId="{4573435A-CC8D-4A40-BCA0-83022EAA3701}" srcId="{2EE8761D-4558-475D-8F69-2FD4C3154DF5}" destId="{E7A90B93-6173-4787-B781-CF481B7ED0DA}" srcOrd="0" destOrd="0" parTransId="{60C2C5DA-8BC4-46AE-BBBD-31BC10215AB1}" sibTransId="{00D4C509-BB10-4AA9-BC17-09BD7BAEE6E4}"/>
    <dgm:cxn modelId="{78B4E097-4F6C-4F41-A2B6-05C3B2460166}" srcId="{E7A90B93-6173-4787-B781-CF481B7ED0DA}" destId="{4267CA70-EAF0-488F-AAE0-79DED6DB54DE}" srcOrd="2" destOrd="0" parTransId="{F7E296AC-8073-4C8D-93C6-2B7D323191D9}" sibTransId="{2A3291FE-5659-48F6-99A8-E251C2AA9A67}"/>
    <dgm:cxn modelId="{640229C5-CF02-4D97-92F1-40FCCF663CA0}" type="presOf" srcId="{E7A90B93-6173-4787-B781-CF481B7ED0DA}" destId="{B6633983-35C3-4399-BFE5-0F04D39DDFCD}" srcOrd="0" destOrd="0" presId="urn:microsoft.com/office/officeart/2005/8/layout/radial3"/>
    <dgm:cxn modelId="{E8F4FFF2-2D27-4F7E-BDF6-C2EAE067A6C5}" type="presOf" srcId="{22CEB3F6-52EB-426C-9DB5-9E72413392A8}" destId="{AE2CDE39-981C-4A4C-BBF7-D5975B33B467}" srcOrd="0" destOrd="0" presId="urn:microsoft.com/office/officeart/2005/8/layout/radial3"/>
    <dgm:cxn modelId="{A7F09D19-221C-47EB-B812-528357DC07B6}" type="presParOf" srcId="{3B7C96B2-5AB4-4205-A37C-8B94990005C3}" destId="{B8018BC0-4D8A-4BCA-AC70-64B04B1A5F6B}" srcOrd="0" destOrd="0" presId="urn:microsoft.com/office/officeart/2005/8/layout/radial3"/>
    <dgm:cxn modelId="{255C4E40-AE7C-471F-ABC2-CAE7A8B23632}" type="presParOf" srcId="{B8018BC0-4D8A-4BCA-AC70-64B04B1A5F6B}" destId="{B6633983-35C3-4399-BFE5-0F04D39DDFCD}" srcOrd="0" destOrd="0" presId="urn:microsoft.com/office/officeart/2005/8/layout/radial3"/>
    <dgm:cxn modelId="{42C29D9E-C5F1-4C07-83BD-E465FE1E63A5}" type="presParOf" srcId="{B8018BC0-4D8A-4BCA-AC70-64B04B1A5F6B}" destId="{AE2CDE39-981C-4A4C-BBF7-D5975B33B467}" srcOrd="1" destOrd="0" presId="urn:microsoft.com/office/officeart/2005/8/layout/radial3"/>
    <dgm:cxn modelId="{8566A22F-F406-47C4-97D0-802E55DEE7FC}" type="presParOf" srcId="{B8018BC0-4D8A-4BCA-AC70-64B04B1A5F6B}" destId="{601D0A73-96A4-426B-AF89-8EDA81C3BC4E}" srcOrd="2" destOrd="0" presId="urn:microsoft.com/office/officeart/2005/8/layout/radial3"/>
    <dgm:cxn modelId="{ED6E0588-A27C-4C09-AAB3-C04552E07A61}" type="presParOf" srcId="{B8018BC0-4D8A-4BCA-AC70-64B04B1A5F6B}" destId="{CFB201BB-3069-423D-95D5-96F21721EFE2}" srcOrd="3" destOrd="0" presId="urn:microsoft.com/office/officeart/2005/8/layout/radial3"/>
    <dgm:cxn modelId="{48D438F4-35F8-4E6A-A233-A6B366466B86}" type="presParOf" srcId="{B8018BC0-4D8A-4BCA-AC70-64B04B1A5F6B}" destId="{3B510F16-A4BC-4422-9FCB-6480D0EB530A}"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E44C00-1710-4669-AE31-2644D907B15D}" type="doc">
      <dgm:prSet loTypeId="urn:microsoft.com/office/officeart/2005/8/layout/radial3" loCatId="relationship" qsTypeId="urn:microsoft.com/office/officeart/2005/8/quickstyle/3d3" qsCatId="3D" csTypeId="urn:microsoft.com/office/officeart/2005/8/colors/accent1_5" csCatId="accent1" phldr="1"/>
      <dgm:spPr/>
      <dgm:t>
        <a:bodyPr/>
        <a:lstStyle/>
        <a:p>
          <a:endParaRPr lang="en-US"/>
        </a:p>
      </dgm:t>
    </dgm:pt>
    <dgm:pt modelId="{073ADCE9-29D7-41CD-A80A-A51B1360AFAB}">
      <dgm:prSet phldrT="[Text]"/>
      <dgm:spPr/>
      <dgm:t>
        <a:bodyPr/>
        <a:lstStyle/>
        <a:p>
          <a:r>
            <a:rPr lang="en-US" dirty="0"/>
            <a:t>Healthy Intact Skin</a:t>
          </a:r>
        </a:p>
      </dgm:t>
    </dgm:pt>
    <dgm:pt modelId="{BDF570A3-FD9B-487B-A6CC-48CB57F3DA62}" type="parTrans" cxnId="{933E4120-BC86-4573-A3B3-D3726BACD847}">
      <dgm:prSet/>
      <dgm:spPr/>
      <dgm:t>
        <a:bodyPr/>
        <a:lstStyle/>
        <a:p>
          <a:endParaRPr lang="en-US"/>
        </a:p>
      </dgm:t>
    </dgm:pt>
    <dgm:pt modelId="{872E9F85-83E7-4F10-BB71-C8B967214EF1}" type="sibTrans" cxnId="{933E4120-BC86-4573-A3B3-D3726BACD847}">
      <dgm:prSet/>
      <dgm:spPr/>
      <dgm:t>
        <a:bodyPr/>
        <a:lstStyle/>
        <a:p>
          <a:endParaRPr lang="en-US"/>
        </a:p>
      </dgm:t>
    </dgm:pt>
    <dgm:pt modelId="{FDC0986F-6863-4ED0-BEF8-1A6DFA6E83F9}">
      <dgm:prSet phldrT="[Text]"/>
      <dgm:spPr/>
      <dgm:t>
        <a:bodyPr/>
        <a:lstStyle/>
        <a:p>
          <a:r>
            <a:rPr lang="en-US" dirty="0"/>
            <a:t>Monitoring Tools</a:t>
          </a:r>
        </a:p>
      </dgm:t>
    </dgm:pt>
    <dgm:pt modelId="{B3FEB78D-71F1-48E1-B315-978F0C3B60EF}" type="parTrans" cxnId="{7042975F-4A14-442A-81E1-0DA8DC21E779}">
      <dgm:prSet/>
      <dgm:spPr/>
      <dgm:t>
        <a:bodyPr/>
        <a:lstStyle/>
        <a:p>
          <a:endParaRPr lang="en-US"/>
        </a:p>
      </dgm:t>
    </dgm:pt>
    <dgm:pt modelId="{A6A81F55-3000-4B0F-ACD9-33A50AAF92F0}" type="sibTrans" cxnId="{7042975F-4A14-442A-81E1-0DA8DC21E779}">
      <dgm:prSet/>
      <dgm:spPr/>
      <dgm:t>
        <a:bodyPr/>
        <a:lstStyle/>
        <a:p>
          <a:endParaRPr lang="en-US"/>
        </a:p>
      </dgm:t>
    </dgm:pt>
    <dgm:pt modelId="{286CADB9-9F7D-4C17-B6B3-9B359FA99B4B}">
      <dgm:prSet phldrT="[Text]"/>
      <dgm:spPr/>
      <dgm:t>
        <a:bodyPr/>
        <a:lstStyle/>
        <a:p>
          <a:r>
            <a:rPr lang="en-US" dirty="0"/>
            <a:t>Understanding Etiology</a:t>
          </a:r>
        </a:p>
      </dgm:t>
    </dgm:pt>
    <dgm:pt modelId="{81DD0AB1-FAC0-4BB6-83A3-9FF6EE09EBAF}" type="parTrans" cxnId="{BF869119-2174-4B5F-8390-36F72059371A}">
      <dgm:prSet/>
      <dgm:spPr/>
      <dgm:t>
        <a:bodyPr/>
        <a:lstStyle/>
        <a:p>
          <a:endParaRPr lang="en-US"/>
        </a:p>
      </dgm:t>
    </dgm:pt>
    <dgm:pt modelId="{3F9FBBD1-1B9D-4EDC-87A6-8B59E8B57CBE}" type="sibTrans" cxnId="{BF869119-2174-4B5F-8390-36F72059371A}">
      <dgm:prSet/>
      <dgm:spPr/>
      <dgm:t>
        <a:bodyPr/>
        <a:lstStyle/>
        <a:p>
          <a:endParaRPr lang="en-US"/>
        </a:p>
      </dgm:t>
    </dgm:pt>
    <dgm:pt modelId="{0B05F543-6771-44FA-904D-87D781F5CCF5}">
      <dgm:prSet phldrT="[Text]"/>
      <dgm:spPr/>
      <dgm:t>
        <a:bodyPr/>
        <a:lstStyle/>
        <a:p>
          <a:r>
            <a:rPr lang="en-US" dirty="0"/>
            <a:t>Neurodiagnostic Technology</a:t>
          </a:r>
        </a:p>
      </dgm:t>
    </dgm:pt>
    <dgm:pt modelId="{2BCA5B2D-9E97-4B95-BFA7-70BF3D3096FF}" type="parTrans" cxnId="{D647BF33-B641-4D51-B39B-6EFBFEA16960}">
      <dgm:prSet/>
      <dgm:spPr/>
      <dgm:t>
        <a:bodyPr/>
        <a:lstStyle/>
        <a:p>
          <a:endParaRPr lang="en-US"/>
        </a:p>
      </dgm:t>
    </dgm:pt>
    <dgm:pt modelId="{721D1730-63D1-4706-981F-CE4407143DA5}" type="sibTrans" cxnId="{D647BF33-B641-4D51-B39B-6EFBFEA16960}">
      <dgm:prSet/>
      <dgm:spPr/>
      <dgm:t>
        <a:bodyPr/>
        <a:lstStyle/>
        <a:p>
          <a:endParaRPr lang="en-US"/>
        </a:p>
      </dgm:t>
    </dgm:pt>
    <dgm:pt modelId="{157E684F-A5A5-4353-82DC-D54B2F1914FA}">
      <dgm:prSet phldrT="[Text]"/>
      <dgm:spPr/>
      <dgm:t>
        <a:bodyPr/>
        <a:lstStyle/>
        <a:p>
          <a:r>
            <a:rPr lang="en-US" dirty="0"/>
            <a:t>MDRPU</a:t>
          </a:r>
        </a:p>
      </dgm:t>
    </dgm:pt>
    <dgm:pt modelId="{20E0F2B8-1134-48DE-860C-7E81FAC5AE56}" type="parTrans" cxnId="{222C2D45-96A6-438A-8626-35AF364FCD8F}">
      <dgm:prSet/>
      <dgm:spPr/>
      <dgm:t>
        <a:bodyPr/>
        <a:lstStyle/>
        <a:p>
          <a:endParaRPr lang="en-US"/>
        </a:p>
      </dgm:t>
    </dgm:pt>
    <dgm:pt modelId="{ECF5709B-AFD9-479E-A4BA-01BE1C662E9C}" type="sibTrans" cxnId="{222C2D45-96A6-438A-8626-35AF364FCD8F}">
      <dgm:prSet/>
      <dgm:spPr/>
      <dgm:t>
        <a:bodyPr/>
        <a:lstStyle/>
        <a:p>
          <a:endParaRPr lang="en-US"/>
        </a:p>
      </dgm:t>
    </dgm:pt>
    <dgm:pt modelId="{3757E11E-CEC7-4C49-A1A0-CEE1918670BA}">
      <dgm:prSet phldrT="[Text]"/>
      <dgm:spPr/>
      <dgm:t>
        <a:bodyPr/>
        <a:lstStyle/>
        <a:p>
          <a:r>
            <a:rPr lang="en-US" dirty="0"/>
            <a:t>NPUAP</a:t>
          </a:r>
        </a:p>
      </dgm:t>
    </dgm:pt>
    <dgm:pt modelId="{9FE7E1C7-D60D-4B66-BCB2-620B43A96168}" type="parTrans" cxnId="{A8DE3B8F-6878-4A99-A7EC-AC8368E78BC6}">
      <dgm:prSet/>
      <dgm:spPr/>
      <dgm:t>
        <a:bodyPr/>
        <a:lstStyle/>
        <a:p>
          <a:endParaRPr lang="en-US"/>
        </a:p>
      </dgm:t>
    </dgm:pt>
    <dgm:pt modelId="{4679FEE7-F27A-4CE9-8587-0DA0D49AF705}" type="sibTrans" cxnId="{A8DE3B8F-6878-4A99-A7EC-AC8368E78BC6}">
      <dgm:prSet/>
      <dgm:spPr/>
      <dgm:t>
        <a:bodyPr/>
        <a:lstStyle/>
        <a:p>
          <a:endParaRPr lang="en-US"/>
        </a:p>
      </dgm:t>
    </dgm:pt>
    <dgm:pt modelId="{CEFE6CE8-B03B-4D1C-AD83-DD07CB3F3670}">
      <dgm:prSet phldrT="[Text]"/>
      <dgm:spPr/>
      <dgm:t>
        <a:bodyPr/>
        <a:lstStyle/>
        <a:p>
          <a:r>
            <a:rPr lang="en-US" dirty="0"/>
            <a:t>MAUDE</a:t>
          </a:r>
        </a:p>
      </dgm:t>
    </dgm:pt>
    <dgm:pt modelId="{F6F92E27-D903-48CA-86F5-1010047C822D}" type="parTrans" cxnId="{4B533F25-69AF-47D7-9247-CA3425908B76}">
      <dgm:prSet/>
      <dgm:spPr/>
      <dgm:t>
        <a:bodyPr/>
        <a:lstStyle/>
        <a:p>
          <a:endParaRPr lang="en-US"/>
        </a:p>
      </dgm:t>
    </dgm:pt>
    <dgm:pt modelId="{02E756E6-7623-4AFD-BA95-196D7A0DAFEE}" type="sibTrans" cxnId="{4B533F25-69AF-47D7-9247-CA3425908B76}">
      <dgm:prSet/>
      <dgm:spPr/>
      <dgm:t>
        <a:bodyPr/>
        <a:lstStyle/>
        <a:p>
          <a:endParaRPr lang="en-US"/>
        </a:p>
      </dgm:t>
    </dgm:pt>
    <dgm:pt modelId="{BEF520F6-6CD3-4984-BFE1-0B86EDA2DD90}">
      <dgm:prSet phldrT="[Text]"/>
      <dgm:spPr/>
      <dgm:t>
        <a:bodyPr/>
        <a:lstStyle/>
        <a:p>
          <a:r>
            <a:rPr lang="en-US" dirty="0"/>
            <a:t>PUSH</a:t>
          </a:r>
        </a:p>
      </dgm:t>
    </dgm:pt>
    <dgm:pt modelId="{B0C548D6-0A9F-46F7-95A1-028B32D6C40D}" type="parTrans" cxnId="{2B280E48-99CD-4026-A4F3-94CEE943E7D6}">
      <dgm:prSet/>
      <dgm:spPr/>
      <dgm:t>
        <a:bodyPr/>
        <a:lstStyle/>
        <a:p>
          <a:endParaRPr lang="en-US"/>
        </a:p>
      </dgm:t>
    </dgm:pt>
    <dgm:pt modelId="{C9998364-E4F9-4B1F-87DE-24AA260F3F26}" type="sibTrans" cxnId="{2B280E48-99CD-4026-A4F3-94CEE943E7D6}">
      <dgm:prSet/>
      <dgm:spPr/>
      <dgm:t>
        <a:bodyPr/>
        <a:lstStyle/>
        <a:p>
          <a:endParaRPr lang="en-US"/>
        </a:p>
      </dgm:t>
    </dgm:pt>
    <dgm:pt modelId="{129B6C3A-685F-496D-94D5-83A969AF3A69}" type="pres">
      <dgm:prSet presAssocID="{32E44C00-1710-4669-AE31-2644D907B15D}" presName="composite" presStyleCnt="0">
        <dgm:presLayoutVars>
          <dgm:chMax val="1"/>
          <dgm:dir/>
          <dgm:resizeHandles val="exact"/>
        </dgm:presLayoutVars>
      </dgm:prSet>
      <dgm:spPr/>
    </dgm:pt>
    <dgm:pt modelId="{A2C8C1AC-1CEB-41D4-AA74-8A0FF63D9C7D}" type="pres">
      <dgm:prSet presAssocID="{32E44C00-1710-4669-AE31-2644D907B15D}" presName="radial" presStyleCnt="0">
        <dgm:presLayoutVars>
          <dgm:animLvl val="ctr"/>
        </dgm:presLayoutVars>
      </dgm:prSet>
      <dgm:spPr/>
    </dgm:pt>
    <dgm:pt modelId="{3F522F0C-062B-4237-80F7-4BF8E113D2C7}" type="pres">
      <dgm:prSet presAssocID="{0B05F543-6771-44FA-904D-87D781F5CCF5}" presName="centerShape" presStyleLbl="vennNode1" presStyleIdx="0" presStyleCnt="8" custLinFactNeighborX="2463" custLinFactNeighborY="1231"/>
      <dgm:spPr/>
    </dgm:pt>
    <dgm:pt modelId="{4A41D1CB-D4DF-4F71-BFBD-85296ACDA691}" type="pres">
      <dgm:prSet presAssocID="{286CADB9-9F7D-4C17-B6B3-9B359FA99B4B}" presName="node" presStyleLbl="vennNode1" presStyleIdx="1" presStyleCnt="8" custRadScaleRad="99703" custRadScaleInc="93547">
        <dgm:presLayoutVars>
          <dgm:bulletEnabled val="1"/>
        </dgm:presLayoutVars>
      </dgm:prSet>
      <dgm:spPr/>
    </dgm:pt>
    <dgm:pt modelId="{6879F932-268B-4B35-A45A-B5502EFEBA4C}" type="pres">
      <dgm:prSet presAssocID="{FDC0986F-6863-4ED0-BEF8-1A6DFA6E83F9}" presName="node" presStyleLbl="vennNode1" presStyleIdx="2" presStyleCnt="8" custRadScaleRad="111061" custRadScaleInc="91390">
        <dgm:presLayoutVars>
          <dgm:bulletEnabled val="1"/>
        </dgm:presLayoutVars>
      </dgm:prSet>
      <dgm:spPr/>
    </dgm:pt>
    <dgm:pt modelId="{8B7E766C-3F99-4082-A459-1782A4AE15C0}" type="pres">
      <dgm:prSet presAssocID="{073ADCE9-29D7-41CD-A80A-A51B1360AFAB}" presName="node" presStyleLbl="vennNode1" presStyleIdx="3" presStyleCnt="8" custRadScaleRad="115413" custRadScaleInc="69139">
        <dgm:presLayoutVars>
          <dgm:bulletEnabled val="1"/>
        </dgm:presLayoutVars>
      </dgm:prSet>
      <dgm:spPr/>
    </dgm:pt>
    <dgm:pt modelId="{63B9CA58-B00C-49AA-9597-4B38E45B2595}" type="pres">
      <dgm:prSet presAssocID="{157E684F-A5A5-4353-82DC-D54B2F1914FA}" presName="node" presStyleLbl="vennNode1" presStyleIdx="4" presStyleCnt="8" custRadScaleRad="105858" custRadScaleInc="119839">
        <dgm:presLayoutVars>
          <dgm:bulletEnabled val="1"/>
        </dgm:presLayoutVars>
      </dgm:prSet>
      <dgm:spPr/>
    </dgm:pt>
    <dgm:pt modelId="{ACA48F2B-23FA-4AD2-BD10-93BDFA278B6C}" type="pres">
      <dgm:prSet presAssocID="{3757E11E-CEC7-4C49-A1A0-CEE1918670BA}" presName="node" presStyleLbl="vennNode1" presStyleIdx="5" presStyleCnt="8" custRadScaleRad="109301" custRadScaleInc="92226">
        <dgm:presLayoutVars>
          <dgm:bulletEnabled val="1"/>
        </dgm:presLayoutVars>
      </dgm:prSet>
      <dgm:spPr/>
    </dgm:pt>
    <dgm:pt modelId="{5D2FA133-11CA-449C-A0C1-296113544AF0}" type="pres">
      <dgm:prSet presAssocID="{CEFE6CE8-B03B-4D1C-AD83-DD07CB3F3670}" presName="node" presStyleLbl="vennNode1" presStyleIdx="6" presStyleCnt="8" custRadScaleRad="108436" custRadScaleInc="142945">
        <dgm:presLayoutVars>
          <dgm:bulletEnabled val="1"/>
        </dgm:presLayoutVars>
      </dgm:prSet>
      <dgm:spPr/>
    </dgm:pt>
    <dgm:pt modelId="{5B93CEE7-641F-49F3-9773-BEAD2FE32D84}" type="pres">
      <dgm:prSet presAssocID="{BEF520F6-6CD3-4984-BFE1-0B86EDA2DD90}" presName="node" presStyleLbl="vennNode1" presStyleIdx="7" presStyleCnt="8" custRadScaleRad="107159" custRadScaleInc="-33048">
        <dgm:presLayoutVars>
          <dgm:bulletEnabled val="1"/>
        </dgm:presLayoutVars>
      </dgm:prSet>
      <dgm:spPr/>
    </dgm:pt>
  </dgm:ptLst>
  <dgm:cxnLst>
    <dgm:cxn modelId="{BF869119-2174-4B5F-8390-36F72059371A}" srcId="{0B05F543-6771-44FA-904D-87D781F5CCF5}" destId="{286CADB9-9F7D-4C17-B6B3-9B359FA99B4B}" srcOrd="0" destOrd="0" parTransId="{81DD0AB1-FAC0-4BB6-83A3-9FF6EE09EBAF}" sibTransId="{3F9FBBD1-1B9D-4EDC-87A6-8B59E8B57CBE}"/>
    <dgm:cxn modelId="{B450BD19-03D0-4DB2-A87F-42B7CCC108E4}" type="presOf" srcId="{3757E11E-CEC7-4C49-A1A0-CEE1918670BA}" destId="{ACA48F2B-23FA-4AD2-BD10-93BDFA278B6C}" srcOrd="0" destOrd="0" presId="urn:microsoft.com/office/officeart/2005/8/layout/radial3"/>
    <dgm:cxn modelId="{933E4120-BC86-4573-A3B3-D3726BACD847}" srcId="{0B05F543-6771-44FA-904D-87D781F5CCF5}" destId="{073ADCE9-29D7-41CD-A80A-A51B1360AFAB}" srcOrd="2" destOrd="0" parTransId="{BDF570A3-FD9B-487B-A6CC-48CB57F3DA62}" sibTransId="{872E9F85-83E7-4F10-BB71-C8B967214EF1}"/>
    <dgm:cxn modelId="{4B533F25-69AF-47D7-9247-CA3425908B76}" srcId="{0B05F543-6771-44FA-904D-87D781F5CCF5}" destId="{CEFE6CE8-B03B-4D1C-AD83-DD07CB3F3670}" srcOrd="5" destOrd="0" parTransId="{F6F92E27-D903-48CA-86F5-1010047C822D}" sibTransId="{02E756E6-7623-4AFD-BA95-196D7A0DAFEE}"/>
    <dgm:cxn modelId="{D647BF33-B641-4D51-B39B-6EFBFEA16960}" srcId="{32E44C00-1710-4669-AE31-2644D907B15D}" destId="{0B05F543-6771-44FA-904D-87D781F5CCF5}" srcOrd="0" destOrd="0" parTransId="{2BCA5B2D-9E97-4B95-BFA7-70BF3D3096FF}" sibTransId="{721D1730-63D1-4706-981F-CE4407143DA5}"/>
    <dgm:cxn modelId="{7042975F-4A14-442A-81E1-0DA8DC21E779}" srcId="{0B05F543-6771-44FA-904D-87D781F5CCF5}" destId="{FDC0986F-6863-4ED0-BEF8-1A6DFA6E83F9}" srcOrd="1" destOrd="0" parTransId="{B3FEB78D-71F1-48E1-B315-978F0C3B60EF}" sibTransId="{A6A81F55-3000-4B0F-ACD9-33A50AAF92F0}"/>
    <dgm:cxn modelId="{222C2D45-96A6-438A-8626-35AF364FCD8F}" srcId="{0B05F543-6771-44FA-904D-87D781F5CCF5}" destId="{157E684F-A5A5-4353-82DC-D54B2F1914FA}" srcOrd="3" destOrd="0" parTransId="{20E0F2B8-1134-48DE-860C-7E81FAC5AE56}" sibTransId="{ECF5709B-AFD9-479E-A4BA-01BE1C662E9C}"/>
    <dgm:cxn modelId="{2B280E48-99CD-4026-A4F3-94CEE943E7D6}" srcId="{0B05F543-6771-44FA-904D-87D781F5CCF5}" destId="{BEF520F6-6CD3-4984-BFE1-0B86EDA2DD90}" srcOrd="6" destOrd="0" parTransId="{B0C548D6-0A9F-46F7-95A1-028B32D6C40D}" sibTransId="{C9998364-E4F9-4B1F-87DE-24AA260F3F26}"/>
    <dgm:cxn modelId="{7C57724D-9FD1-4D95-A01E-71A85FDE835E}" type="presOf" srcId="{157E684F-A5A5-4353-82DC-D54B2F1914FA}" destId="{63B9CA58-B00C-49AA-9597-4B38E45B2595}" srcOrd="0" destOrd="0" presId="urn:microsoft.com/office/officeart/2005/8/layout/radial3"/>
    <dgm:cxn modelId="{7436FA6F-4C8C-447C-8E50-3F225B5143F7}" type="presOf" srcId="{286CADB9-9F7D-4C17-B6B3-9B359FA99B4B}" destId="{4A41D1CB-D4DF-4F71-BFBD-85296ACDA691}" srcOrd="0" destOrd="0" presId="urn:microsoft.com/office/officeart/2005/8/layout/radial3"/>
    <dgm:cxn modelId="{4EB8828D-BC34-46A6-AD90-F7106D3EB089}" type="presOf" srcId="{073ADCE9-29D7-41CD-A80A-A51B1360AFAB}" destId="{8B7E766C-3F99-4082-A459-1782A4AE15C0}" srcOrd="0" destOrd="0" presId="urn:microsoft.com/office/officeart/2005/8/layout/radial3"/>
    <dgm:cxn modelId="{A8DE3B8F-6878-4A99-A7EC-AC8368E78BC6}" srcId="{0B05F543-6771-44FA-904D-87D781F5CCF5}" destId="{3757E11E-CEC7-4C49-A1A0-CEE1918670BA}" srcOrd="4" destOrd="0" parTransId="{9FE7E1C7-D60D-4B66-BCB2-620B43A96168}" sibTransId="{4679FEE7-F27A-4CE9-8587-0DA0D49AF705}"/>
    <dgm:cxn modelId="{05397894-12AF-4C81-AC57-689592DBBFCE}" type="presOf" srcId="{CEFE6CE8-B03B-4D1C-AD83-DD07CB3F3670}" destId="{5D2FA133-11CA-449C-A0C1-296113544AF0}" srcOrd="0" destOrd="0" presId="urn:microsoft.com/office/officeart/2005/8/layout/radial3"/>
    <dgm:cxn modelId="{1BE37099-B4AE-4AE3-830A-ECA2092C29CE}" type="presOf" srcId="{32E44C00-1710-4669-AE31-2644D907B15D}" destId="{129B6C3A-685F-496D-94D5-83A969AF3A69}" srcOrd="0" destOrd="0" presId="urn:microsoft.com/office/officeart/2005/8/layout/radial3"/>
    <dgm:cxn modelId="{100F49AD-50B1-4C45-93DE-C2281B1DF2E1}" type="presOf" srcId="{0B05F543-6771-44FA-904D-87D781F5CCF5}" destId="{3F522F0C-062B-4237-80F7-4BF8E113D2C7}" srcOrd="0" destOrd="0" presId="urn:microsoft.com/office/officeart/2005/8/layout/radial3"/>
    <dgm:cxn modelId="{F12179BD-3544-4E2F-B82C-5EA5C96E9C05}" type="presOf" srcId="{FDC0986F-6863-4ED0-BEF8-1A6DFA6E83F9}" destId="{6879F932-268B-4B35-A45A-B5502EFEBA4C}" srcOrd="0" destOrd="0" presId="urn:microsoft.com/office/officeart/2005/8/layout/radial3"/>
    <dgm:cxn modelId="{027364DA-0D3A-42EF-875D-A2485AEBEEFA}" type="presOf" srcId="{BEF520F6-6CD3-4984-BFE1-0B86EDA2DD90}" destId="{5B93CEE7-641F-49F3-9773-BEAD2FE32D84}" srcOrd="0" destOrd="0" presId="urn:microsoft.com/office/officeart/2005/8/layout/radial3"/>
    <dgm:cxn modelId="{204FE5BE-D760-4545-B0A3-B6129EEB1062}" type="presParOf" srcId="{129B6C3A-685F-496D-94D5-83A969AF3A69}" destId="{A2C8C1AC-1CEB-41D4-AA74-8A0FF63D9C7D}" srcOrd="0" destOrd="0" presId="urn:microsoft.com/office/officeart/2005/8/layout/radial3"/>
    <dgm:cxn modelId="{357C7A78-BB8D-46B8-A11F-CEE5C97685EC}" type="presParOf" srcId="{A2C8C1AC-1CEB-41D4-AA74-8A0FF63D9C7D}" destId="{3F522F0C-062B-4237-80F7-4BF8E113D2C7}" srcOrd="0" destOrd="0" presId="urn:microsoft.com/office/officeart/2005/8/layout/radial3"/>
    <dgm:cxn modelId="{D134AE11-AD0A-4191-A053-35B50FB12E04}" type="presParOf" srcId="{A2C8C1AC-1CEB-41D4-AA74-8A0FF63D9C7D}" destId="{4A41D1CB-D4DF-4F71-BFBD-85296ACDA691}" srcOrd="1" destOrd="0" presId="urn:microsoft.com/office/officeart/2005/8/layout/radial3"/>
    <dgm:cxn modelId="{6695CA6B-0B5D-4185-9CC1-38CEACA044EA}" type="presParOf" srcId="{A2C8C1AC-1CEB-41D4-AA74-8A0FF63D9C7D}" destId="{6879F932-268B-4B35-A45A-B5502EFEBA4C}" srcOrd="2" destOrd="0" presId="urn:microsoft.com/office/officeart/2005/8/layout/radial3"/>
    <dgm:cxn modelId="{D349FF26-5164-4864-9D7D-7A17509BD8CC}" type="presParOf" srcId="{A2C8C1AC-1CEB-41D4-AA74-8A0FF63D9C7D}" destId="{8B7E766C-3F99-4082-A459-1782A4AE15C0}" srcOrd="3" destOrd="0" presId="urn:microsoft.com/office/officeart/2005/8/layout/radial3"/>
    <dgm:cxn modelId="{C8AF7AF8-C30F-4DAC-9B3F-7086A15F1255}" type="presParOf" srcId="{A2C8C1AC-1CEB-41D4-AA74-8A0FF63D9C7D}" destId="{63B9CA58-B00C-49AA-9597-4B38E45B2595}" srcOrd="4" destOrd="0" presId="urn:microsoft.com/office/officeart/2005/8/layout/radial3"/>
    <dgm:cxn modelId="{553A146A-35BD-4225-98FC-70664F6EAA7D}" type="presParOf" srcId="{A2C8C1AC-1CEB-41D4-AA74-8A0FF63D9C7D}" destId="{ACA48F2B-23FA-4AD2-BD10-93BDFA278B6C}" srcOrd="5" destOrd="0" presId="urn:microsoft.com/office/officeart/2005/8/layout/radial3"/>
    <dgm:cxn modelId="{890D4600-2C11-419E-8CB4-08471E15AF81}" type="presParOf" srcId="{A2C8C1AC-1CEB-41D4-AA74-8A0FF63D9C7D}" destId="{5D2FA133-11CA-449C-A0C1-296113544AF0}" srcOrd="6" destOrd="0" presId="urn:microsoft.com/office/officeart/2005/8/layout/radial3"/>
    <dgm:cxn modelId="{484825AA-559B-4954-B4EE-8108DB19107E}" type="presParOf" srcId="{A2C8C1AC-1CEB-41D4-AA74-8A0FF63D9C7D}" destId="{5B93CEE7-641F-49F3-9773-BEAD2FE32D84}"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D2E184B-2AA5-454F-B331-12CA5922B438}"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2DBB9C43-1D2F-4DAB-BB99-D959DF55D0BB}">
      <dgm:prSet/>
      <dgm:spPr/>
      <dgm:t>
        <a:bodyPr/>
        <a:lstStyle/>
        <a:p>
          <a:r>
            <a:rPr lang="en-US"/>
            <a:t>PU prevention in cEEG in the ICU</a:t>
          </a:r>
        </a:p>
      </dgm:t>
    </dgm:pt>
    <dgm:pt modelId="{1074BD69-30FF-4384-89AF-72F6A96DDE6F}" type="parTrans" cxnId="{22CDA421-3CF9-49CB-B929-8A8ACCE36952}">
      <dgm:prSet/>
      <dgm:spPr/>
      <dgm:t>
        <a:bodyPr/>
        <a:lstStyle/>
        <a:p>
          <a:endParaRPr lang="en-US"/>
        </a:p>
      </dgm:t>
    </dgm:pt>
    <dgm:pt modelId="{F324B708-6890-496E-818B-8A95C59FD6AA}" type="sibTrans" cxnId="{22CDA421-3CF9-49CB-B929-8A8ACCE36952}">
      <dgm:prSet/>
      <dgm:spPr/>
      <dgm:t>
        <a:bodyPr/>
        <a:lstStyle/>
        <a:p>
          <a:endParaRPr lang="en-US"/>
        </a:p>
      </dgm:t>
    </dgm:pt>
    <dgm:pt modelId="{2B98BE51-F89A-4CE6-844F-F23E850A9BFE}">
      <dgm:prSet/>
      <dgm:spPr/>
      <dgm:t>
        <a:bodyPr/>
        <a:lstStyle/>
        <a:p>
          <a:r>
            <a:rPr lang="en-US"/>
            <a:t>Ease up on the prep</a:t>
          </a:r>
        </a:p>
      </dgm:t>
    </dgm:pt>
    <dgm:pt modelId="{DF96BF2B-AF8F-4E4D-BDBE-76E0288A5CA2}" type="parTrans" cxnId="{296CA5BC-39E2-412B-A97A-802E71E5D0D8}">
      <dgm:prSet/>
      <dgm:spPr/>
      <dgm:t>
        <a:bodyPr/>
        <a:lstStyle/>
        <a:p>
          <a:endParaRPr lang="en-US"/>
        </a:p>
      </dgm:t>
    </dgm:pt>
    <dgm:pt modelId="{D64C4EB9-3998-4052-A36C-7F972AE30C37}" type="sibTrans" cxnId="{296CA5BC-39E2-412B-A97A-802E71E5D0D8}">
      <dgm:prSet/>
      <dgm:spPr/>
      <dgm:t>
        <a:bodyPr/>
        <a:lstStyle/>
        <a:p>
          <a:endParaRPr lang="en-US"/>
        </a:p>
      </dgm:t>
    </dgm:pt>
    <dgm:pt modelId="{B1460195-999F-41C7-A1D1-4B2176D8AFB3}">
      <dgm:prSet/>
      <dgm:spPr/>
      <dgm:t>
        <a:bodyPr/>
        <a:lstStyle/>
        <a:p>
          <a:r>
            <a:rPr lang="en-US"/>
            <a:t>Regular Skin Checks</a:t>
          </a:r>
        </a:p>
      </dgm:t>
    </dgm:pt>
    <dgm:pt modelId="{6C84BFBE-0CBA-4D47-BBF7-A9BB3D5428EB}" type="parTrans" cxnId="{7EB20241-2995-4516-9540-67F9C7420B5E}">
      <dgm:prSet/>
      <dgm:spPr/>
      <dgm:t>
        <a:bodyPr/>
        <a:lstStyle/>
        <a:p>
          <a:endParaRPr lang="en-US"/>
        </a:p>
      </dgm:t>
    </dgm:pt>
    <dgm:pt modelId="{F7417FDA-61D0-4FFE-BE67-293668A10836}" type="sibTrans" cxnId="{7EB20241-2995-4516-9540-67F9C7420B5E}">
      <dgm:prSet/>
      <dgm:spPr/>
      <dgm:t>
        <a:bodyPr/>
        <a:lstStyle/>
        <a:p>
          <a:endParaRPr lang="en-US"/>
        </a:p>
      </dgm:t>
    </dgm:pt>
    <dgm:pt modelId="{3BBEAC03-BEE1-480E-AF8A-42AA76D1EA7E}">
      <dgm:prSet/>
      <dgm:spPr/>
      <dgm:t>
        <a:bodyPr/>
        <a:lstStyle/>
        <a:p>
          <a:r>
            <a:rPr lang="en-US"/>
            <a:t>Positioning tools</a:t>
          </a:r>
        </a:p>
      </dgm:t>
    </dgm:pt>
    <dgm:pt modelId="{9A997918-D446-49BD-ADA0-620FB59C3D28}" type="parTrans" cxnId="{88133AB6-2ED6-4CAF-BAE7-D7DA5EC6125F}">
      <dgm:prSet/>
      <dgm:spPr/>
      <dgm:t>
        <a:bodyPr/>
        <a:lstStyle/>
        <a:p>
          <a:endParaRPr lang="en-US"/>
        </a:p>
      </dgm:t>
    </dgm:pt>
    <dgm:pt modelId="{A51A0FF0-D184-42F1-AF63-4C2680AF47A5}" type="sibTrans" cxnId="{88133AB6-2ED6-4CAF-BAE7-D7DA5EC6125F}">
      <dgm:prSet/>
      <dgm:spPr/>
      <dgm:t>
        <a:bodyPr/>
        <a:lstStyle/>
        <a:p>
          <a:endParaRPr lang="en-US"/>
        </a:p>
      </dgm:t>
    </dgm:pt>
    <dgm:pt modelId="{7348EB22-9B28-4C4F-9540-CFA0374F6799}">
      <dgm:prSet/>
      <dgm:spPr/>
      <dgm:t>
        <a:bodyPr/>
        <a:lstStyle/>
        <a:p>
          <a:r>
            <a:rPr lang="en-US"/>
            <a:t>Documentation &amp; Evaluation of Processes</a:t>
          </a:r>
        </a:p>
      </dgm:t>
    </dgm:pt>
    <dgm:pt modelId="{130CABCA-3300-4DDC-8AF7-51414F2273B8}" type="parTrans" cxnId="{0BCB19A3-65AE-4F19-8926-7E1C80B0955B}">
      <dgm:prSet/>
      <dgm:spPr/>
      <dgm:t>
        <a:bodyPr/>
        <a:lstStyle/>
        <a:p>
          <a:endParaRPr lang="en-US"/>
        </a:p>
      </dgm:t>
    </dgm:pt>
    <dgm:pt modelId="{80BC5636-D5C4-4558-A7FB-FDC0D4779606}" type="sibTrans" cxnId="{0BCB19A3-65AE-4F19-8926-7E1C80B0955B}">
      <dgm:prSet/>
      <dgm:spPr/>
      <dgm:t>
        <a:bodyPr/>
        <a:lstStyle/>
        <a:p>
          <a:endParaRPr lang="en-US"/>
        </a:p>
      </dgm:t>
    </dgm:pt>
    <dgm:pt modelId="{F38F5480-6203-4E4D-984A-D6297DD1CDF3}" type="pres">
      <dgm:prSet presAssocID="{4D2E184B-2AA5-454F-B331-12CA5922B438}" presName="vert0" presStyleCnt="0">
        <dgm:presLayoutVars>
          <dgm:dir/>
          <dgm:animOne val="branch"/>
          <dgm:animLvl val="lvl"/>
        </dgm:presLayoutVars>
      </dgm:prSet>
      <dgm:spPr/>
    </dgm:pt>
    <dgm:pt modelId="{1B1619A0-B50C-434D-8206-98AD49E011D4}" type="pres">
      <dgm:prSet presAssocID="{2DBB9C43-1D2F-4DAB-BB99-D959DF55D0BB}" presName="thickLine" presStyleLbl="alignNode1" presStyleIdx="0" presStyleCnt="5"/>
      <dgm:spPr/>
    </dgm:pt>
    <dgm:pt modelId="{B9132D8C-B931-4FFE-914A-2F01EE55B3CC}" type="pres">
      <dgm:prSet presAssocID="{2DBB9C43-1D2F-4DAB-BB99-D959DF55D0BB}" presName="horz1" presStyleCnt="0"/>
      <dgm:spPr/>
    </dgm:pt>
    <dgm:pt modelId="{5CA2A593-9863-47E1-865B-40E6783B226D}" type="pres">
      <dgm:prSet presAssocID="{2DBB9C43-1D2F-4DAB-BB99-D959DF55D0BB}" presName="tx1" presStyleLbl="revTx" presStyleIdx="0" presStyleCnt="5"/>
      <dgm:spPr/>
    </dgm:pt>
    <dgm:pt modelId="{1931B0A9-D12E-4072-94B8-604DD7058D9A}" type="pres">
      <dgm:prSet presAssocID="{2DBB9C43-1D2F-4DAB-BB99-D959DF55D0BB}" presName="vert1" presStyleCnt="0"/>
      <dgm:spPr/>
    </dgm:pt>
    <dgm:pt modelId="{CB2A222C-E4A9-4300-B655-B40A304C4B0C}" type="pres">
      <dgm:prSet presAssocID="{2B98BE51-F89A-4CE6-844F-F23E850A9BFE}" presName="thickLine" presStyleLbl="alignNode1" presStyleIdx="1" presStyleCnt="5"/>
      <dgm:spPr/>
    </dgm:pt>
    <dgm:pt modelId="{EC3DD8FA-C3FF-468D-9359-E7C72FBB6B23}" type="pres">
      <dgm:prSet presAssocID="{2B98BE51-F89A-4CE6-844F-F23E850A9BFE}" presName="horz1" presStyleCnt="0"/>
      <dgm:spPr/>
    </dgm:pt>
    <dgm:pt modelId="{6E7E230A-F2F4-4B35-B14A-396172C95FD5}" type="pres">
      <dgm:prSet presAssocID="{2B98BE51-F89A-4CE6-844F-F23E850A9BFE}" presName="tx1" presStyleLbl="revTx" presStyleIdx="1" presStyleCnt="5"/>
      <dgm:spPr/>
    </dgm:pt>
    <dgm:pt modelId="{6A8A9955-7B84-4793-BFC5-3474C14EA646}" type="pres">
      <dgm:prSet presAssocID="{2B98BE51-F89A-4CE6-844F-F23E850A9BFE}" presName="vert1" presStyleCnt="0"/>
      <dgm:spPr/>
    </dgm:pt>
    <dgm:pt modelId="{C2433AA8-E954-4566-B2C9-F97845F83CE6}" type="pres">
      <dgm:prSet presAssocID="{B1460195-999F-41C7-A1D1-4B2176D8AFB3}" presName="thickLine" presStyleLbl="alignNode1" presStyleIdx="2" presStyleCnt="5"/>
      <dgm:spPr/>
    </dgm:pt>
    <dgm:pt modelId="{8A3A1FAA-E43C-4CB2-987C-DA73E2E287DA}" type="pres">
      <dgm:prSet presAssocID="{B1460195-999F-41C7-A1D1-4B2176D8AFB3}" presName="horz1" presStyleCnt="0"/>
      <dgm:spPr/>
    </dgm:pt>
    <dgm:pt modelId="{F9C36101-0D94-4F2E-823C-936ACF69ABAD}" type="pres">
      <dgm:prSet presAssocID="{B1460195-999F-41C7-A1D1-4B2176D8AFB3}" presName="tx1" presStyleLbl="revTx" presStyleIdx="2" presStyleCnt="5"/>
      <dgm:spPr/>
    </dgm:pt>
    <dgm:pt modelId="{945F00B2-F080-476E-A372-0EFD12FAA9F9}" type="pres">
      <dgm:prSet presAssocID="{B1460195-999F-41C7-A1D1-4B2176D8AFB3}" presName="vert1" presStyleCnt="0"/>
      <dgm:spPr/>
    </dgm:pt>
    <dgm:pt modelId="{9B15E5C2-4C31-4042-B62D-3E0D2D6687A8}" type="pres">
      <dgm:prSet presAssocID="{3BBEAC03-BEE1-480E-AF8A-42AA76D1EA7E}" presName="thickLine" presStyleLbl="alignNode1" presStyleIdx="3" presStyleCnt="5"/>
      <dgm:spPr/>
    </dgm:pt>
    <dgm:pt modelId="{3DA57FA0-D910-4C78-83AB-20071A67ECB9}" type="pres">
      <dgm:prSet presAssocID="{3BBEAC03-BEE1-480E-AF8A-42AA76D1EA7E}" presName="horz1" presStyleCnt="0"/>
      <dgm:spPr/>
    </dgm:pt>
    <dgm:pt modelId="{09392D9F-2595-4176-A381-8CC8B9BC5354}" type="pres">
      <dgm:prSet presAssocID="{3BBEAC03-BEE1-480E-AF8A-42AA76D1EA7E}" presName="tx1" presStyleLbl="revTx" presStyleIdx="3" presStyleCnt="5"/>
      <dgm:spPr/>
    </dgm:pt>
    <dgm:pt modelId="{3253C5EA-E9C0-4345-AC61-D917F7BC96ED}" type="pres">
      <dgm:prSet presAssocID="{3BBEAC03-BEE1-480E-AF8A-42AA76D1EA7E}" presName="vert1" presStyleCnt="0"/>
      <dgm:spPr/>
    </dgm:pt>
    <dgm:pt modelId="{A34CA3BD-22D7-471A-972E-09C0F017F099}" type="pres">
      <dgm:prSet presAssocID="{7348EB22-9B28-4C4F-9540-CFA0374F6799}" presName="thickLine" presStyleLbl="alignNode1" presStyleIdx="4" presStyleCnt="5"/>
      <dgm:spPr/>
    </dgm:pt>
    <dgm:pt modelId="{322D095F-1AC2-4192-B5E7-40DEE0B3D9F3}" type="pres">
      <dgm:prSet presAssocID="{7348EB22-9B28-4C4F-9540-CFA0374F6799}" presName="horz1" presStyleCnt="0"/>
      <dgm:spPr/>
    </dgm:pt>
    <dgm:pt modelId="{A36EA1E9-7D5E-42FA-AD45-C4059FFD1B56}" type="pres">
      <dgm:prSet presAssocID="{7348EB22-9B28-4C4F-9540-CFA0374F6799}" presName="tx1" presStyleLbl="revTx" presStyleIdx="4" presStyleCnt="5"/>
      <dgm:spPr/>
    </dgm:pt>
    <dgm:pt modelId="{0787100C-3A6F-441C-BDD5-5EE7F46BF134}" type="pres">
      <dgm:prSet presAssocID="{7348EB22-9B28-4C4F-9540-CFA0374F6799}" presName="vert1" presStyleCnt="0"/>
      <dgm:spPr/>
    </dgm:pt>
  </dgm:ptLst>
  <dgm:cxnLst>
    <dgm:cxn modelId="{3B983006-53A4-47A1-B181-06127FB1ABDD}" type="presOf" srcId="{2B98BE51-F89A-4CE6-844F-F23E850A9BFE}" destId="{6E7E230A-F2F4-4B35-B14A-396172C95FD5}" srcOrd="0" destOrd="0" presId="urn:microsoft.com/office/officeart/2008/layout/LinedList"/>
    <dgm:cxn modelId="{22CDA421-3CF9-49CB-B929-8A8ACCE36952}" srcId="{4D2E184B-2AA5-454F-B331-12CA5922B438}" destId="{2DBB9C43-1D2F-4DAB-BB99-D959DF55D0BB}" srcOrd="0" destOrd="0" parTransId="{1074BD69-30FF-4384-89AF-72F6A96DDE6F}" sibTransId="{F324B708-6890-496E-818B-8A95C59FD6AA}"/>
    <dgm:cxn modelId="{B2F53528-6EFC-41AD-9D60-83FE2713EE69}" type="presOf" srcId="{7348EB22-9B28-4C4F-9540-CFA0374F6799}" destId="{A36EA1E9-7D5E-42FA-AD45-C4059FFD1B56}" srcOrd="0" destOrd="0" presId="urn:microsoft.com/office/officeart/2008/layout/LinedList"/>
    <dgm:cxn modelId="{7EB20241-2995-4516-9540-67F9C7420B5E}" srcId="{4D2E184B-2AA5-454F-B331-12CA5922B438}" destId="{B1460195-999F-41C7-A1D1-4B2176D8AFB3}" srcOrd="2" destOrd="0" parTransId="{6C84BFBE-0CBA-4D47-BBF7-A9BB3D5428EB}" sibTransId="{F7417FDA-61D0-4FFE-BE67-293668A10836}"/>
    <dgm:cxn modelId="{C55FD38D-2BB4-46D1-8F00-A210C2944F00}" type="presOf" srcId="{2DBB9C43-1D2F-4DAB-BB99-D959DF55D0BB}" destId="{5CA2A593-9863-47E1-865B-40E6783B226D}" srcOrd="0" destOrd="0" presId="urn:microsoft.com/office/officeart/2008/layout/LinedList"/>
    <dgm:cxn modelId="{FB588F9F-2D53-4310-9EDD-1CF686558FD4}" type="presOf" srcId="{4D2E184B-2AA5-454F-B331-12CA5922B438}" destId="{F38F5480-6203-4E4D-984A-D6297DD1CDF3}" srcOrd="0" destOrd="0" presId="urn:microsoft.com/office/officeart/2008/layout/LinedList"/>
    <dgm:cxn modelId="{0BCB19A3-65AE-4F19-8926-7E1C80B0955B}" srcId="{4D2E184B-2AA5-454F-B331-12CA5922B438}" destId="{7348EB22-9B28-4C4F-9540-CFA0374F6799}" srcOrd="4" destOrd="0" parTransId="{130CABCA-3300-4DDC-8AF7-51414F2273B8}" sibTransId="{80BC5636-D5C4-4558-A7FB-FDC0D4779606}"/>
    <dgm:cxn modelId="{5839E2A5-F5A0-4F7B-A8C2-F0A5F833C476}" type="presOf" srcId="{B1460195-999F-41C7-A1D1-4B2176D8AFB3}" destId="{F9C36101-0D94-4F2E-823C-936ACF69ABAD}" srcOrd="0" destOrd="0" presId="urn:microsoft.com/office/officeart/2008/layout/LinedList"/>
    <dgm:cxn modelId="{88133AB6-2ED6-4CAF-BAE7-D7DA5EC6125F}" srcId="{4D2E184B-2AA5-454F-B331-12CA5922B438}" destId="{3BBEAC03-BEE1-480E-AF8A-42AA76D1EA7E}" srcOrd="3" destOrd="0" parTransId="{9A997918-D446-49BD-ADA0-620FB59C3D28}" sibTransId="{A51A0FF0-D184-42F1-AF63-4C2680AF47A5}"/>
    <dgm:cxn modelId="{296CA5BC-39E2-412B-A97A-802E71E5D0D8}" srcId="{4D2E184B-2AA5-454F-B331-12CA5922B438}" destId="{2B98BE51-F89A-4CE6-844F-F23E850A9BFE}" srcOrd="1" destOrd="0" parTransId="{DF96BF2B-AF8F-4E4D-BDBE-76E0288A5CA2}" sibTransId="{D64C4EB9-3998-4052-A36C-7F972AE30C37}"/>
    <dgm:cxn modelId="{50FF07CB-5E5D-45FE-A2CD-AB8F5E651E04}" type="presOf" srcId="{3BBEAC03-BEE1-480E-AF8A-42AA76D1EA7E}" destId="{09392D9F-2595-4176-A381-8CC8B9BC5354}" srcOrd="0" destOrd="0" presId="urn:microsoft.com/office/officeart/2008/layout/LinedList"/>
    <dgm:cxn modelId="{288E6643-E0A9-4496-9EE2-1B7FB4998958}" type="presParOf" srcId="{F38F5480-6203-4E4D-984A-D6297DD1CDF3}" destId="{1B1619A0-B50C-434D-8206-98AD49E011D4}" srcOrd="0" destOrd="0" presId="urn:microsoft.com/office/officeart/2008/layout/LinedList"/>
    <dgm:cxn modelId="{DDC7F70D-4BA3-49A8-B642-61732BEE3219}" type="presParOf" srcId="{F38F5480-6203-4E4D-984A-D6297DD1CDF3}" destId="{B9132D8C-B931-4FFE-914A-2F01EE55B3CC}" srcOrd="1" destOrd="0" presId="urn:microsoft.com/office/officeart/2008/layout/LinedList"/>
    <dgm:cxn modelId="{D85B4643-C217-4014-9BE7-9F1F5C082F4B}" type="presParOf" srcId="{B9132D8C-B931-4FFE-914A-2F01EE55B3CC}" destId="{5CA2A593-9863-47E1-865B-40E6783B226D}" srcOrd="0" destOrd="0" presId="urn:microsoft.com/office/officeart/2008/layout/LinedList"/>
    <dgm:cxn modelId="{9E438509-CB23-4B8C-A1FC-0D6F859D46A3}" type="presParOf" srcId="{B9132D8C-B931-4FFE-914A-2F01EE55B3CC}" destId="{1931B0A9-D12E-4072-94B8-604DD7058D9A}" srcOrd="1" destOrd="0" presId="urn:microsoft.com/office/officeart/2008/layout/LinedList"/>
    <dgm:cxn modelId="{680D2C4E-A462-4FE2-A090-BC96D998E907}" type="presParOf" srcId="{F38F5480-6203-4E4D-984A-D6297DD1CDF3}" destId="{CB2A222C-E4A9-4300-B655-B40A304C4B0C}" srcOrd="2" destOrd="0" presId="urn:microsoft.com/office/officeart/2008/layout/LinedList"/>
    <dgm:cxn modelId="{DBCAE89E-FD2F-4848-87E0-A0F84231DB1C}" type="presParOf" srcId="{F38F5480-6203-4E4D-984A-D6297DD1CDF3}" destId="{EC3DD8FA-C3FF-468D-9359-E7C72FBB6B23}" srcOrd="3" destOrd="0" presId="urn:microsoft.com/office/officeart/2008/layout/LinedList"/>
    <dgm:cxn modelId="{70F701E2-15F8-4452-95CD-048584356079}" type="presParOf" srcId="{EC3DD8FA-C3FF-468D-9359-E7C72FBB6B23}" destId="{6E7E230A-F2F4-4B35-B14A-396172C95FD5}" srcOrd="0" destOrd="0" presId="urn:microsoft.com/office/officeart/2008/layout/LinedList"/>
    <dgm:cxn modelId="{08B5EDCF-4FD0-4405-BB12-E1678ECFE65D}" type="presParOf" srcId="{EC3DD8FA-C3FF-468D-9359-E7C72FBB6B23}" destId="{6A8A9955-7B84-4793-BFC5-3474C14EA646}" srcOrd="1" destOrd="0" presId="urn:microsoft.com/office/officeart/2008/layout/LinedList"/>
    <dgm:cxn modelId="{532C62C1-BD6A-417D-B747-725F85741D5D}" type="presParOf" srcId="{F38F5480-6203-4E4D-984A-D6297DD1CDF3}" destId="{C2433AA8-E954-4566-B2C9-F97845F83CE6}" srcOrd="4" destOrd="0" presId="urn:microsoft.com/office/officeart/2008/layout/LinedList"/>
    <dgm:cxn modelId="{87344CED-7DF0-4B8B-B321-8964916EC10A}" type="presParOf" srcId="{F38F5480-6203-4E4D-984A-D6297DD1CDF3}" destId="{8A3A1FAA-E43C-4CB2-987C-DA73E2E287DA}" srcOrd="5" destOrd="0" presId="urn:microsoft.com/office/officeart/2008/layout/LinedList"/>
    <dgm:cxn modelId="{E71D1EF0-1C95-4A9F-95C3-A2D55957118E}" type="presParOf" srcId="{8A3A1FAA-E43C-4CB2-987C-DA73E2E287DA}" destId="{F9C36101-0D94-4F2E-823C-936ACF69ABAD}" srcOrd="0" destOrd="0" presId="urn:microsoft.com/office/officeart/2008/layout/LinedList"/>
    <dgm:cxn modelId="{C43F6717-1CA2-4BB2-AD0B-2D39CD808DEC}" type="presParOf" srcId="{8A3A1FAA-E43C-4CB2-987C-DA73E2E287DA}" destId="{945F00B2-F080-476E-A372-0EFD12FAA9F9}" srcOrd="1" destOrd="0" presId="urn:microsoft.com/office/officeart/2008/layout/LinedList"/>
    <dgm:cxn modelId="{B6525952-6EA1-445A-B45C-B35EA0F1B293}" type="presParOf" srcId="{F38F5480-6203-4E4D-984A-D6297DD1CDF3}" destId="{9B15E5C2-4C31-4042-B62D-3E0D2D6687A8}" srcOrd="6" destOrd="0" presId="urn:microsoft.com/office/officeart/2008/layout/LinedList"/>
    <dgm:cxn modelId="{8DFF90EB-7CD2-4ACF-912E-CCED3B46D671}" type="presParOf" srcId="{F38F5480-6203-4E4D-984A-D6297DD1CDF3}" destId="{3DA57FA0-D910-4C78-83AB-20071A67ECB9}" srcOrd="7" destOrd="0" presId="urn:microsoft.com/office/officeart/2008/layout/LinedList"/>
    <dgm:cxn modelId="{EF5E4849-1B3F-447D-AB24-75E73F872346}" type="presParOf" srcId="{3DA57FA0-D910-4C78-83AB-20071A67ECB9}" destId="{09392D9F-2595-4176-A381-8CC8B9BC5354}" srcOrd="0" destOrd="0" presId="urn:microsoft.com/office/officeart/2008/layout/LinedList"/>
    <dgm:cxn modelId="{9CB31B30-8042-4BF8-BDC8-66001286195D}" type="presParOf" srcId="{3DA57FA0-D910-4C78-83AB-20071A67ECB9}" destId="{3253C5EA-E9C0-4345-AC61-D917F7BC96ED}" srcOrd="1" destOrd="0" presId="urn:microsoft.com/office/officeart/2008/layout/LinedList"/>
    <dgm:cxn modelId="{8E8C3240-259E-441A-B90B-6CEA84B98FEB}" type="presParOf" srcId="{F38F5480-6203-4E4D-984A-D6297DD1CDF3}" destId="{A34CA3BD-22D7-471A-972E-09C0F017F099}" srcOrd="8" destOrd="0" presId="urn:microsoft.com/office/officeart/2008/layout/LinedList"/>
    <dgm:cxn modelId="{1BD8FA0B-7772-4D87-B65A-C61DAD1CA7DA}" type="presParOf" srcId="{F38F5480-6203-4E4D-984A-D6297DD1CDF3}" destId="{322D095F-1AC2-4192-B5E7-40DEE0B3D9F3}" srcOrd="9" destOrd="0" presId="urn:microsoft.com/office/officeart/2008/layout/LinedList"/>
    <dgm:cxn modelId="{E58C5AB0-19C3-463A-B810-813F62379A1A}" type="presParOf" srcId="{322D095F-1AC2-4192-B5E7-40DEE0B3D9F3}" destId="{A36EA1E9-7D5E-42FA-AD45-C4059FFD1B56}" srcOrd="0" destOrd="0" presId="urn:microsoft.com/office/officeart/2008/layout/LinedList"/>
    <dgm:cxn modelId="{1FA2C7D1-92E7-4CA4-80B5-7CBAB22C2F10}" type="presParOf" srcId="{322D095F-1AC2-4192-B5E7-40DEE0B3D9F3}" destId="{0787100C-3A6F-441C-BDD5-5EE7F46BF13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B5C9F72-0747-4C96-B7EF-7617CE17606C}" type="doc">
      <dgm:prSet loTypeId="urn:microsoft.com/office/officeart/2008/layout/BendingPictureCaptionList" loCatId="picture" qsTypeId="urn:microsoft.com/office/officeart/2005/8/quickstyle/3d1" qsCatId="3D" csTypeId="urn:microsoft.com/office/officeart/2005/8/colors/accent1_2" csCatId="accent1" phldr="1"/>
      <dgm:spPr/>
      <dgm:t>
        <a:bodyPr/>
        <a:lstStyle/>
        <a:p>
          <a:endParaRPr lang="en-US"/>
        </a:p>
      </dgm:t>
    </dgm:pt>
    <dgm:pt modelId="{B331F78F-1BEA-49F2-AACC-0E433CAD5216}">
      <dgm:prSet phldrT="[Text]"/>
      <dgm:spPr/>
      <dgm:t>
        <a:bodyPr/>
        <a:lstStyle/>
        <a:p>
          <a:r>
            <a:rPr lang="en-US" dirty="0"/>
            <a:t>Healthy Skin</a:t>
          </a:r>
        </a:p>
      </dgm:t>
    </dgm:pt>
    <dgm:pt modelId="{97B8B041-2EB4-41B9-A6AA-A8BF1C6BA289}" type="parTrans" cxnId="{3A57D203-8E5D-4BF7-8447-3F7A54D4EA31}">
      <dgm:prSet/>
      <dgm:spPr/>
      <dgm:t>
        <a:bodyPr/>
        <a:lstStyle/>
        <a:p>
          <a:endParaRPr lang="en-US"/>
        </a:p>
      </dgm:t>
    </dgm:pt>
    <dgm:pt modelId="{4C4FBFE4-15B9-4D91-9232-A6884D6CEACD}" type="sibTrans" cxnId="{3A57D203-8E5D-4BF7-8447-3F7A54D4EA31}">
      <dgm:prSet/>
      <dgm:spPr/>
      <dgm:t>
        <a:bodyPr/>
        <a:lstStyle/>
        <a:p>
          <a:endParaRPr lang="en-US"/>
        </a:p>
      </dgm:t>
    </dgm:pt>
    <dgm:pt modelId="{5E9B600C-1742-461E-9845-045E77F31E69}">
      <dgm:prSet phldrT="[Text]"/>
      <dgm:spPr/>
      <dgm:t>
        <a:bodyPr/>
        <a:lstStyle/>
        <a:p>
          <a:r>
            <a:rPr lang="en-US" dirty="0"/>
            <a:t>Stage I</a:t>
          </a:r>
        </a:p>
      </dgm:t>
    </dgm:pt>
    <dgm:pt modelId="{C514DD10-BC94-462A-9E37-CDCEDE918ABB}" type="parTrans" cxnId="{4433BFBA-C4C8-47CA-85A5-87B070C08293}">
      <dgm:prSet/>
      <dgm:spPr/>
      <dgm:t>
        <a:bodyPr/>
        <a:lstStyle/>
        <a:p>
          <a:endParaRPr lang="en-US"/>
        </a:p>
      </dgm:t>
    </dgm:pt>
    <dgm:pt modelId="{2F3064CF-991D-43D3-8612-75218277AFBB}" type="sibTrans" cxnId="{4433BFBA-C4C8-47CA-85A5-87B070C08293}">
      <dgm:prSet/>
      <dgm:spPr/>
      <dgm:t>
        <a:bodyPr/>
        <a:lstStyle/>
        <a:p>
          <a:endParaRPr lang="en-US"/>
        </a:p>
      </dgm:t>
    </dgm:pt>
    <dgm:pt modelId="{BFA4B2DB-6073-46A1-9F47-A216404F25F6}">
      <dgm:prSet phldrT="[Text]"/>
      <dgm:spPr/>
      <dgm:t>
        <a:bodyPr/>
        <a:lstStyle/>
        <a:p>
          <a:r>
            <a:rPr lang="en-US" dirty="0"/>
            <a:t>Stage III</a:t>
          </a:r>
        </a:p>
      </dgm:t>
    </dgm:pt>
    <dgm:pt modelId="{C2A5E436-FA4A-4C87-B7BD-6BFE354563A7}" type="parTrans" cxnId="{F269E288-5C2C-4D16-ACE1-DD995787E575}">
      <dgm:prSet/>
      <dgm:spPr/>
      <dgm:t>
        <a:bodyPr/>
        <a:lstStyle/>
        <a:p>
          <a:endParaRPr lang="en-US"/>
        </a:p>
      </dgm:t>
    </dgm:pt>
    <dgm:pt modelId="{C8479C7E-4E48-412C-80D0-DDA559EDFB05}" type="sibTrans" cxnId="{F269E288-5C2C-4D16-ACE1-DD995787E575}">
      <dgm:prSet/>
      <dgm:spPr/>
      <dgm:t>
        <a:bodyPr/>
        <a:lstStyle/>
        <a:p>
          <a:endParaRPr lang="en-US"/>
        </a:p>
      </dgm:t>
    </dgm:pt>
    <dgm:pt modelId="{45A938BB-35EE-489B-A933-A6CEAFA9940F}">
      <dgm:prSet phldrT="[Text]"/>
      <dgm:spPr/>
      <dgm:t>
        <a:bodyPr/>
        <a:lstStyle/>
        <a:p>
          <a:r>
            <a:rPr lang="en-US" dirty="0"/>
            <a:t>Stage III</a:t>
          </a:r>
        </a:p>
      </dgm:t>
    </dgm:pt>
    <dgm:pt modelId="{A07675B8-6C7F-4150-A0DB-216BBB780239}" type="parTrans" cxnId="{8F0A2A7A-2D27-4E07-BA87-E9E854CEAF34}">
      <dgm:prSet/>
      <dgm:spPr/>
      <dgm:t>
        <a:bodyPr/>
        <a:lstStyle/>
        <a:p>
          <a:endParaRPr lang="en-US"/>
        </a:p>
      </dgm:t>
    </dgm:pt>
    <dgm:pt modelId="{4F3B9BBF-4CAE-4629-A2CB-65320A796102}" type="sibTrans" cxnId="{8F0A2A7A-2D27-4E07-BA87-E9E854CEAF34}">
      <dgm:prSet/>
      <dgm:spPr/>
      <dgm:t>
        <a:bodyPr/>
        <a:lstStyle/>
        <a:p>
          <a:endParaRPr lang="en-US"/>
        </a:p>
      </dgm:t>
    </dgm:pt>
    <dgm:pt modelId="{73EEF420-9F6B-4A92-94EF-7D52A226C875}" type="pres">
      <dgm:prSet presAssocID="{8B5C9F72-0747-4C96-B7EF-7617CE17606C}" presName="Name0" presStyleCnt="0">
        <dgm:presLayoutVars>
          <dgm:dir/>
          <dgm:resizeHandles val="exact"/>
        </dgm:presLayoutVars>
      </dgm:prSet>
      <dgm:spPr/>
    </dgm:pt>
    <dgm:pt modelId="{DA21F526-3823-498D-B7DC-82042D5F523D}" type="pres">
      <dgm:prSet presAssocID="{B331F78F-1BEA-49F2-AACC-0E433CAD5216}" presName="composite" presStyleCnt="0"/>
      <dgm:spPr/>
    </dgm:pt>
    <dgm:pt modelId="{0285F322-731F-479A-B82A-69287607537F}" type="pres">
      <dgm:prSet presAssocID="{B331F78F-1BEA-49F2-AACC-0E433CAD5216}" presName="rect1" presStyleLbl="b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BC32386F-6AA1-45B2-B6B3-180140B5EC7A}" type="pres">
      <dgm:prSet presAssocID="{B331F78F-1BEA-49F2-AACC-0E433CAD5216}" presName="wedgeRectCallout1" presStyleLbl="node1" presStyleIdx="0" presStyleCnt="4">
        <dgm:presLayoutVars>
          <dgm:bulletEnabled val="1"/>
        </dgm:presLayoutVars>
      </dgm:prSet>
      <dgm:spPr/>
    </dgm:pt>
    <dgm:pt modelId="{1CD3608F-7B4A-4297-9DB3-FDD099B55FAB}" type="pres">
      <dgm:prSet presAssocID="{4C4FBFE4-15B9-4D91-9232-A6884D6CEACD}" presName="sibTrans" presStyleCnt="0"/>
      <dgm:spPr/>
    </dgm:pt>
    <dgm:pt modelId="{D4C43B87-B953-44BD-8CF9-545E114BA8EC}" type="pres">
      <dgm:prSet presAssocID="{5E9B600C-1742-461E-9845-045E77F31E69}" presName="composite" presStyleCnt="0"/>
      <dgm:spPr/>
    </dgm:pt>
    <dgm:pt modelId="{1D00799F-E058-42CB-BE1E-AAB965B4EE83}" type="pres">
      <dgm:prSet presAssocID="{5E9B600C-1742-461E-9845-045E77F31E69}" presName="rect1" presStyleLbl="b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34B0B720-31E5-46C6-9D6F-4364773B902F}" type="pres">
      <dgm:prSet presAssocID="{5E9B600C-1742-461E-9845-045E77F31E69}" presName="wedgeRectCallout1" presStyleLbl="node1" presStyleIdx="1" presStyleCnt="4">
        <dgm:presLayoutVars>
          <dgm:bulletEnabled val="1"/>
        </dgm:presLayoutVars>
      </dgm:prSet>
      <dgm:spPr/>
    </dgm:pt>
    <dgm:pt modelId="{42A072B3-AA62-4A6E-A0B9-0109E6B92E65}" type="pres">
      <dgm:prSet presAssocID="{2F3064CF-991D-43D3-8612-75218277AFBB}" presName="sibTrans" presStyleCnt="0"/>
      <dgm:spPr/>
    </dgm:pt>
    <dgm:pt modelId="{750B42B8-CD92-4016-809A-9601BC1C88E8}" type="pres">
      <dgm:prSet presAssocID="{45A938BB-35EE-489B-A933-A6CEAFA9940F}" presName="composite" presStyleCnt="0"/>
      <dgm:spPr/>
    </dgm:pt>
    <dgm:pt modelId="{75E470BA-0A90-44A9-B1FA-DC4BEAEB1D25}" type="pres">
      <dgm:prSet presAssocID="{45A938BB-35EE-489B-A933-A6CEAFA9940F}" presName="rect1" presStyleLbl="b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pt>
    <dgm:pt modelId="{4BE1B38D-7118-4DD1-8F3C-C867A2ACC84D}" type="pres">
      <dgm:prSet presAssocID="{45A938BB-35EE-489B-A933-A6CEAFA9940F}" presName="wedgeRectCallout1" presStyleLbl="node1" presStyleIdx="2" presStyleCnt="4">
        <dgm:presLayoutVars>
          <dgm:bulletEnabled val="1"/>
        </dgm:presLayoutVars>
      </dgm:prSet>
      <dgm:spPr/>
    </dgm:pt>
    <dgm:pt modelId="{0C32CED6-E791-4347-9D1B-EA54355AAD85}" type="pres">
      <dgm:prSet presAssocID="{4F3B9BBF-4CAE-4629-A2CB-65320A796102}" presName="sibTrans" presStyleCnt="0"/>
      <dgm:spPr/>
    </dgm:pt>
    <dgm:pt modelId="{AFBE9C9D-B853-4334-B1AC-AAD81E7476B5}" type="pres">
      <dgm:prSet presAssocID="{BFA4B2DB-6073-46A1-9F47-A216404F25F6}" presName="composite" presStyleCnt="0"/>
      <dgm:spPr/>
    </dgm:pt>
    <dgm:pt modelId="{4D04FD38-400E-4A9E-BE25-34B3CA0AA47D}" type="pres">
      <dgm:prSet presAssocID="{BFA4B2DB-6073-46A1-9F47-A216404F25F6}" presName="rect1"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28000" b="-28000"/>
          </a:stretch>
        </a:blipFill>
      </dgm:spPr>
    </dgm:pt>
    <dgm:pt modelId="{FF315745-50B2-446F-893E-69DD3DE1F96C}" type="pres">
      <dgm:prSet presAssocID="{BFA4B2DB-6073-46A1-9F47-A216404F25F6}" presName="wedgeRectCallout1" presStyleLbl="node1" presStyleIdx="3" presStyleCnt="4">
        <dgm:presLayoutVars>
          <dgm:bulletEnabled val="1"/>
        </dgm:presLayoutVars>
      </dgm:prSet>
      <dgm:spPr/>
    </dgm:pt>
  </dgm:ptLst>
  <dgm:cxnLst>
    <dgm:cxn modelId="{3A57D203-8E5D-4BF7-8447-3F7A54D4EA31}" srcId="{8B5C9F72-0747-4C96-B7EF-7617CE17606C}" destId="{B331F78F-1BEA-49F2-AACC-0E433CAD5216}" srcOrd="0" destOrd="0" parTransId="{97B8B041-2EB4-41B9-A6AA-A8BF1C6BA289}" sibTransId="{4C4FBFE4-15B9-4D91-9232-A6884D6CEACD}"/>
    <dgm:cxn modelId="{D442FC23-754A-4C74-93DA-C2634F8448C7}" type="presOf" srcId="{45A938BB-35EE-489B-A933-A6CEAFA9940F}" destId="{4BE1B38D-7118-4DD1-8F3C-C867A2ACC84D}" srcOrd="0" destOrd="0" presId="urn:microsoft.com/office/officeart/2008/layout/BendingPictureCaptionList"/>
    <dgm:cxn modelId="{52DFB93D-0BC7-4D2E-8EE6-608678F7ECBE}" type="presOf" srcId="{5E9B600C-1742-461E-9845-045E77F31E69}" destId="{34B0B720-31E5-46C6-9D6F-4364773B902F}" srcOrd="0" destOrd="0" presId="urn:microsoft.com/office/officeart/2008/layout/BendingPictureCaptionList"/>
    <dgm:cxn modelId="{8F0A2A7A-2D27-4E07-BA87-E9E854CEAF34}" srcId="{8B5C9F72-0747-4C96-B7EF-7617CE17606C}" destId="{45A938BB-35EE-489B-A933-A6CEAFA9940F}" srcOrd="2" destOrd="0" parTransId="{A07675B8-6C7F-4150-A0DB-216BBB780239}" sibTransId="{4F3B9BBF-4CAE-4629-A2CB-65320A796102}"/>
    <dgm:cxn modelId="{F0E5C086-EC08-4FAA-A453-0E963656D498}" type="presOf" srcId="{BFA4B2DB-6073-46A1-9F47-A216404F25F6}" destId="{FF315745-50B2-446F-893E-69DD3DE1F96C}" srcOrd="0" destOrd="0" presId="urn:microsoft.com/office/officeart/2008/layout/BendingPictureCaptionList"/>
    <dgm:cxn modelId="{F269E288-5C2C-4D16-ACE1-DD995787E575}" srcId="{8B5C9F72-0747-4C96-B7EF-7617CE17606C}" destId="{BFA4B2DB-6073-46A1-9F47-A216404F25F6}" srcOrd="3" destOrd="0" parTransId="{C2A5E436-FA4A-4C87-B7BD-6BFE354563A7}" sibTransId="{C8479C7E-4E48-412C-80D0-DDA559EDFB05}"/>
    <dgm:cxn modelId="{483B7689-1799-4EA6-924B-E0AEDC1F425F}" type="presOf" srcId="{B331F78F-1BEA-49F2-AACC-0E433CAD5216}" destId="{BC32386F-6AA1-45B2-B6B3-180140B5EC7A}" srcOrd="0" destOrd="0" presId="urn:microsoft.com/office/officeart/2008/layout/BendingPictureCaptionList"/>
    <dgm:cxn modelId="{A205C298-D45C-4D9A-B368-523908C41AC5}" type="presOf" srcId="{8B5C9F72-0747-4C96-B7EF-7617CE17606C}" destId="{73EEF420-9F6B-4A92-94EF-7D52A226C875}" srcOrd="0" destOrd="0" presId="urn:microsoft.com/office/officeart/2008/layout/BendingPictureCaptionList"/>
    <dgm:cxn modelId="{4433BFBA-C4C8-47CA-85A5-87B070C08293}" srcId="{8B5C9F72-0747-4C96-B7EF-7617CE17606C}" destId="{5E9B600C-1742-461E-9845-045E77F31E69}" srcOrd="1" destOrd="0" parTransId="{C514DD10-BC94-462A-9E37-CDCEDE918ABB}" sibTransId="{2F3064CF-991D-43D3-8612-75218277AFBB}"/>
    <dgm:cxn modelId="{0914DAAF-0854-4C77-9571-1CB33FF851A8}" type="presParOf" srcId="{73EEF420-9F6B-4A92-94EF-7D52A226C875}" destId="{DA21F526-3823-498D-B7DC-82042D5F523D}" srcOrd="0" destOrd="0" presId="urn:microsoft.com/office/officeart/2008/layout/BendingPictureCaptionList"/>
    <dgm:cxn modelId="{F7A3952B-C6FC-480F-82D6-DC7A81C3B3BB}" type="presParOf" srcId="{DA21F526-3823-498D-B7DC-82042D5F523D}" destId="{0285F322-731F-479A-B82A-69287607537F}" srcOrd="0" destOrd="0" presId="urn:microsoft.com/office/officeart/2008/layout/BendingPictureCaptionList"/>
    <dgm:cxn modelId="{0223E1EB-65E1-462F-8940-A95122C155E7}" type="presParOf" srcId="{DA21F526-3823-498D-B7DC-82042D5F523D}" destId="{BC32386F-6AA1-45B2-B6B3-180140B5EC7A}" srcOrd="1" destOrd="0" presId="urn:microsoft.com/office/officeart/2008/layout/BendingPictureCaptionList"/>
    <dgm:cxn modelId="{6C00252E-BAF2-42BE-8469-3A87BFAD1096}" type="presParOf" srcId="{73EEF420-9F6B-4A92-94EF-7D52A226C875}" destId="{1CD3608F-7B4A-4297-9DB3-FDD099B55FAB}" srcOrd="1" destOrd="0" presId="urn:microsoft.com/office/officeart/2008/layout/BendingPictureCaptionList"/>
    <dgm:cxn modelId="{ED92EB2B-8476-42A3-8CA2-092EEA423C35}" type="presParOf" srcId="{73EEF420-9F6B-4A92-94EF-7D52A226C875}" destId="{D4C43B87-B953-44BD-8CF9-545E114BA8EC}" srcOrd="2" destOrd="0" presId="urn:microsoft.com/office/officeart/2008/layout/BendingPictureCaptionList"/>
    <dgm:cxn modelId="{3F543BD9-B483-46F6-869B-3A90E7F6CA63}" type="presParOf" srcId="{D4C43B87-B953-44BD-8CF9-545E114BA8EC}" destId="{1D00799F-E058-42CB-BE1E-AAB965B4EE83}" srcOrd="0" destOrd="0" presId="urn:microsoft.com/office/officeart/2008/layout/BendingPictureCaptionList"/>
    <dgm:cxn modelId="{8434DB15-5B49-4CA2-AA3F-FB96EDA05B3E}" type="presParOf" srcId="{D4C43B87-B953-44BD-8CF9-545E114BA8EC}" destId="{34B0B720-31E5-46C6-9D6F-4364773B902F}" srcOrd="1" destOrd="0" presId="urn:microsoft.com/office/officeart/2008/layout/BendingPictureCaptionList"/>
    <dgm:cxn modelId="{3F4A23A3-C931-4CE0-8BE6-51467EC87C50}" type="presParOf" srcId="{73EEF420-9F6B-4A92-94EF-7D52A226C875}" destId="{42A072B3-AA62-4A6E-A0B9-0109E6B92E65}" srcOrd="3" destOrd="0" presId="urn:microsoft.com/office/officeart/2008/layout/BendingPictureCaptionList"/>
    <dgm:cxn modelId="{8F50DEEE-562A-40A0-A469-11D5A5DA84A5}" type="presParOf" srcId="{73EEF420-9F6B-4A92-94EF-7D52A226C875}" destId="{750B42B8-CD92-4016-809A-9601BC1C88E8}" srcOrd="4" destOrd="0" presId="urn:microsoft.com/office/officeart/2008/layout/BendingPictureCaptionList"/>
    <dgm:cxn modelId="{A11C557E-5348-41A6-A800-CED34C1B4FCF}" type="presParOf" srcId="{750B42B8-CD92-4016-809A-9601BC1C88E8}" destId="{75E470BA-0A90-44A9-B1FA-DC4BEAEB1D25}" srcOrd="0" destOrd="0" presId="urn:microsoft.com/office/officeart/2008/layout/BendingPictureCaptionList"/>
    <dgm:cxn modelId="{14C98490-F89B-4C64-B4DF-4CD319BD29FA}" type="presParOf" srcId="{750B42B8-CD92-4016-809A-9601BC1C88E8}" destId="{4BE1B38D-7118-4DD1-8F3C-C867A2ACC84D}" srcOrd="1" destOrd="0" presId="urn:microsoft.com/office/officeart/2008/layout/BendingPictureCaptionList"/>
    <dgm:cxn modelId="{89C7D942-CCF1-4B30-AC13-0D95B08657DF}" type="presParOf" srcId="{73EEF420-9F6B-4A92-94EF-7D52A226C875}" destId="{0C32CED6-E791-4347-9D1B-EA54355AAD85}" srcOrd="5" destOrd="0" presId="urn:microsoft.com/office/officeart/2008/layout/BendingPictureCaptionList"/>
    <dgm:cxn modelId="{9019E277-09DE-46A3-B1D3-28D987D7988F}" type="presParOf" srcId="{73EEF420-9F6B-4A92-94EF-7D52A226C875}" destId="{AFBE9C9D-B853-4334-B1AC-AAD81E7476B5}" srcOrd="6" destOrd="0" presId="urn:microsoft.com/office/officeart/2008/layout/BendingPictureCaptionList"/>
    <dgm:cxn modelId="{93EEFF88-9CE1-4C1B-A01A-91C431716290}" type="presParOf" srcId="{AFBE9C9D-B853-4334-B1AC-AAD81E7476B5}" destId="{4D04FD38-400E-4A9E-BE25-34B3CA0AA47D}" srcOrd="0" destOrd="0" presId="urn:microsoft.com/office/officeart/2008/layout/BendingPictureCaptionList"/>
    <dgm:cxn modelId="{31D4B7B7-1915-4D01-AA04-67E9083302C7}" type="presParOf" srcId="{AFBE9C9D-B853-4334-B1AC-AAD81E7476B5}" destId="{FF315745-50B2-446F-893E-69DD3DE1F96C}"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E7610C-88A7-440E-BD85-8953AB610DED}"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en-US"/>
        </a:p>
      </dgm:t>
    </dgm:pt>
    <dgm:pt modelId="{64D1B98C-9270-4AAD-B5F9-5C234BC3F950}">
      <dgm:prSet phldrT="[Text]"/>
      <dgm:spPr/>
      <dgm:t>
        <a:bodyPr/>
        <a:lstStyle/>
        <a:p>
          <a:pPr>
            <a:defRPr b="1"/>
          </a:pPr>
          <a:r>
            <a:rPr lang="en-US"/>
            <a:t>Defining</a:t>
          </a:r>
        </a:p>
      </dgm:t>
    </dgm:pt>
    <dgm:pt modelId="{52042CF0-AA3D-4AE2-A0F9-FF9B48B77280}" type="parTrans" cxnId="{A1E42B28-5571-4CE3-8372-925DEF7C0B5D}">
      <dgm:prSet/>
      <dgm:spPr/>
      <dgm:t>
        <a:bodyPr/>
        <a:lstStyle/>
        <a:p>
          <a:endParaRPr lang="en-US"/>
        </a:p>
      </dgm:t>
    </dgm:pt>
    <dgm:pt modelId="{08B9D293-1362-4287-8229-B6E12EBAB6E2}" type="sibTrans" cxnId="{A1E42B28-5571-4CE3-8372-925DEF7C0B5D}">
      <dgm:prSet/>
      <dgm:spPr/>
      <dgm:t>
        <a:bodyPr/>
        <a:lstStyle/>
        <a:p>
          <a:endParaRPr lang="en-US"/>
        </a:p>
      </dgm:t>
    </dgm:pt>
    <dgm:pt modelId="{587D26D8-51AA-48AD-B258-B3681E4D8086}">
      <dgm:prSet phldrT="[Text]"/>
      <dgm:spPr/>
      <dgm:t>
        <a:bodyPr/>
        <a:lstStyle/>
        <a:p>
          <a:r>
            <a:rPr lang="en-US" dirty="0"/>
            <a:t>Definitions unique to Pressure Ulcers</a:t>
          </a:r>
        </a:p>
      </dgm:t>
    </dgm:pt>
    <dgm:pt modelId="{DE79A6A9-C110-46EF-A3F7-04C3FDA6CCEB}" type="parTrans" cxnId="{1044D54E-30DF-4CCB-8B35-A84DDD933FDC}">
      <dgm:prSet/>
      <dgm:spPr/>
      <dgm:t>
        <a:bodyPr/>
        <a:lstStyle/>
        <a:p>
          <a:endParaRPr lang="en-US"/>
        </a:p>
      </dgm:t>
    </dgm:pt>
    <dgm:pt modelId="{A05E9C1A-5A82-4B85-A798-53D8667220DA}" type="sibTrans" cxnId="{1044D54E-30DF-4CCB-8B35-A84DDD933FDC}">
      <dgm:prSet/>
      <dgm:spPr/>
      <dgm:t>
        <a:bodyPr/>
        <a:lstStyle/>
        <a:p>
          <a:endParaRPr lang="en-US"/>
        </a:p>
      </dgm:t>
    </dgm:pt>
    <dgm:pt modelId="{EE399415-B7D2-488C-9077-FDFAE0F16E35}">
      <dgm:prSet phldrT="[Text]"/>
      <dgm:spPr/>
      <dgm:t>
        <a:bodyPr/>
        <a:lstStyle/>
        <a:p>
          <a:r>
            <a:rPr lang="en-US" dirty="0"/>
            <a:t>MDRPI</a:t>
          </a:r>
        </a:p>
      </dgm:t>
    </dgm:pt>
    <dgm:pt modelId="{B6AF0FCE-128E-437E-A3FB-99FC3D60C645}" type="parTrans" cxnId="{DE74D5A6-A0EE-47B3-B49E-D542716B168B}">
      <dgm:prSet/>
      <dgm:spPr/>
      <dgm:t>
        <a:bodyPr/>
        <a:lstStyle/>
        <a:p>
          <a:endParaRPr lang="en-US"/>
        </a:p>
      </dgm:t>
    </dgm:pt>
    <dgm:pt modelId="{7E8D720F-498C-4991-A3F1-7D74AFC9B761}" type="sibTrans" cxnId="{DE74D5A6-A0EE-47B3-B49E-D542716B168B}">
      <dgm:prSet/>
      <dgm:spPr/>
      <dgm:t>
        <a:bodyPr/>
        <a:lstStyle/>
        <a:p>
          <a:endParaRPr lang="en-US"/>
        </a:p>
      </dgm:t>
    </dgm:pt>
    <dgm:pt modelId="{11818860-56C2-41D6-A35E-751A3FB192E6}">
      <dgm:prSet phldrT="[Text]"/>
      <dgm:spPr/>
      <dgm:t>
        <a:bodyPr/>
        <a:lstStyle/>
        <a:p>
          <a:pPr>
            <a:defRPr b="1"/>
          </a:pPr>
          <a:r>
            <a:rPr lang="en-US"/>
            <a:t>Monitoring</a:t>
          </a:r>
        </a:p>
      </dgm:t>
    </dgm:pt>
    <dgm:pt modelId="{79C46DBB-B586-42E5-A266-29A66F7C4342}" type="parTrans" cxnId="{6AA6FA4C-3F7D-4010-8466-FB1271DF910E}">
      <dgm:prSet/>
      <dgm:spPr/>
      <dgm:t>
        <a:bodyPr/>
        <a:lstStyle/>
        <a:p>
          <a:endParaRPr lang="en-US"/>
        </a:p>
      </dgm:t>
    </dgm:pt>
    <dgm:pt modelId="{46C626DC-7C61-4715-9299-070F12B9CB1F}" type="sibTrans" cxnId="{6AA6FA4C-3F7D-4010-8466-FB1271DF910E}">
      <dgm:prSet/>
      <dgm:spPr/>
      <dgm:t>
        <a:bodyPr/>
        <a:lstStyle/>
        <a:p>
          <a:endParaRPr lang="en-US"/>
        </a:p>
      </dgm:t>
    </dgm:pt>
    <dgm:pt modelId="{D9456F40-7E3A-4819-B287-6A5A769BABC6}">
      <dgm:prSet phldrT="[Text]"/>
      <dgm:spPr/>
      <dgm:t>
        <a:bodyPr/>
        <a:lstStyle/>
        <a:p>
          <a:r>
            <a:rPr lang="en-US" dirty="0"/>
            <a:t>NDT &amp; Pressure Ulcers</a:t>
          </a:r>
        </a:p>
      </dgm:t>
    </dgm:pt>
    <dgm:pt modelId="{AC735B5B-F243-4522-85B9-9000D7A42D38}" type="parTrans" cxnId="{7A07DDF8-B7AE-41EB-B57B-EC829E917E45}">
      <dgm:prSet/>
      <dgm:spPr/>
      <dgm:t>
        <a:bodyPr/>
        <a:lstStyle/>
        <a:p>
          <a:endParaRPr lang="en-US"/>
        </a:p>
      </dgm:t>
    </dgm:pt>
    <dgm:pt modelId="{16F3BA82-3E95-40B1-AE25-E1280241FA73}" type="sibTrans" cxnId="{7A07DDF8-B7AE-41EB-B57B-EC829E917E45}">
      <dgm:prSet/>
      <dgm:spPr/>
      <dgm:t>
        <a:bodyPr/>
        <a:lstStyle/>
        <a:p>
          <a:endParaRPr lang="en-US"/>
        </a:p>
      </dgm:t>
    </dgm:pt>
    <dgm:pt modelId="{976F17BF-28C7-4815-8FA0-5A523768E096}">
      <dgm:prSet phldrT="[Text]"/>
      <dgm:spPr/>
      <dgm:t>
        <a:bodyPr/>
        <a:lstStyle/>
        <a:p>
          <a:pPr>
            <a:defRPr b="1"/>
          </a:pPr>
          <a:r>
            <a:rPr lang="en-US" dirty="0"/>
            <a:t>Preventing</a:t>
          </a:r>
        </a:p>
      </dgm:t>
    </dgm:pt>
    <dgm:pt modelId="{033F0726-A137-4684-AEA0-91FFA497EF01}" type="parTrans" cxnId="{FF290D89-8631-4E4F-B79F-E7F4C521F3A0}">
      <dgm:prSet/>
      <dgm:spPr/>
      <dgm:t>
        <a:bodyPr/>
        <a:lstStyle/>
        <a:p>
          <a:endParaRPr lang="en-US"/>
        </a:p>
      </dgm:t>
    </dgm:pt>
    <dgm:pt modelId="{51FDFCA9-973D-4425-99A1-FBCCB8592289}" type="sibTrans" cxnId="{FF290D89-8631-4E4F-B79F-E7F4C521F3A0}">
      <dgm:prSet/>
      <dgm:spPr/>
      <dgm:t>
        <a:bodyPr/>
        <a:lstStyle/>
        <a:p>
          <a:endParaRPr lang="en-US"/>
        </a:p>
      </dgm:t>
    </dgm:pt>
    <dgm:pt modelId="{EBE1C8CE-5AD0-456D-B3F9-BC7EB3F08FD2}">
      <dgm:prSet phldrT="[Text]"/>
      <dgm:spPr/>
      <dgm:t>
        <a:bodyPr/>
        <a:lstStyle/>
        <a:p>
          <a:r>
            <a:rPr lang="en-US" dirty="0"/>
            <a:t>Understand How</a:t>
          </a:r>
        </a:p>
      </dgm:t>
    </dgm:pt>
    <dgm:pt modelId="{6A745DC6-CCF1-443C-8D4B-D91D468E8D91}" type="parTrans" cxnId="{7BFDED7C-DBD2-4838-9A1D-88FBAA944F88}">
      <dgm:prSet/>
      <dgm:spPr/>
      <dgm:t>
        <a:bodyPr/>
        <a:lstStyle/>
        <a:p>
          <a:endParaRPr lang="en-US"/>
        </a:p>
      </dgm:t>
    </dgm:pt>
    <dgm:pt modelId="{16125AFD-59FE-4496-9879-BF558771E835}" type="sibTrans" cxnId="{7BFDED7C-DBD2-4838-9A1D-88FBAA944F88}">
      <dgm:prSet/>
      <dgm:spPr/>
      <dgm:t>
        <a:bodyPr/>
        <a:lstStyle/>
        <a:p>
          <a:endParaRPr lang="en-US"/>
        </a:p>
      </dgm:t>
    </dgm:pt>
    <dgm:pt modelId="{D6A2C3C8-45FD-4944-BCA7-5E202A060FFA}">
      <dgm:prSet phldrT="[Text]"/>
      <dgm:spPr/>
      <dgm:t>
        <a:bodyPr/>
        <a:lstStyle/>
        <a:p>
          <a:r>
            <a:rPr lang="en-US" dirty="0"/>
            <a:t>Improve Prep</a:t>
          </a:r>
        </a:p>
      </dgm:t>
    </dgm:pt>
    <dgm:pt modelId="{27C7D0D1-9BFE-43EA-A14D-4CB222C85D84}" type="parTrans" cxnId="{82224319-C911-4C42-BA53-F9569EFC9178}">
      <dgm:prSet/>
      <dgm:spPr/>
      <dgm:t>
        <a:bodyPr/>
        <a:lstStyle/>
        <a:p>
          <a:endParaRPr lang="en-US"/>
        </a:p>
      </dgm:t>
    </dgm:pt>
    <dgm:pt modelId="{DD45FC5C-DB62-4129-B66A-06B0674D37B4}" type="sibTrans" cxnId="{82224319-C911-4C42-BA53-F9569EFC9178}">
      <dgm:prSet/>
      <dgm:spPr/>
      <dgm:t>
        <a:bodyPr/>
        <a:lstStyle/>
        <a:p>
          <a:endParaRPr lang="en-US"/>
        </a:p>
      </dgm:t>
    </dgm:pt>
    <dgm:pt modelId="{FF3603F1-52E8-4EE1-B980-E4C8F2201091}">
      <dgm:prSet phldrT="[Text]"/>
      <dgm:spPr/>
      <dgm:t>
        <a:bodyPr/>
        <a:lstStyle/>
        <a:p>
          <a:r>
            <a:rPr lang="en-US" dirty="0"/>
            <a:t>NPUAP</a:t>
          </a:r>
        </a:p>
      </dgm:t>
    </dgm:pt>
    <dgm:pt modelId="{52DFA8D4-3CD0-4AAC-9A5C-8260B1891991}" type="parTrans" cxnId="{72FDF1F5-A0BF-4515-B9D0-EC20C497DE44}">
      <dgm:prSet/>
      <dgm:spPr/>
      <dgm:t>
        <a:bodyPr/>
        <a:lstStyle/>
        <a:p>
          <a:endParaRPr lang="en-US"/>
        </a:p>
      </dgm:t>
    </dgm:pt>
    <dgm:pt modelId="{97D609C1-6C6A-4738-8ED8-930E1863DBAE}" type="sibTrans" cxnId="{72FDF1F5-A0BF-4515-B9D0-EC20C497DE44}">
      <dgm:prSet/>
      <dgm:spPr/>
      <dgm:t>
        <a:bodyPr/>
        <a:lstStyle/>
        <a:p>
          <a:endParaRPr lang="en-US"/>
        </a:p>
      </dgm:t>
    </dgm:pt>
    <dgm:pt modelId="{9DAF9F13-9C4F-4038-AC62-BE7AC6C479D1}">
      <dgm:prSet phldrT="[Text]"/>
      <dgm:spPr/>
      <dgm:t>
        <a:bodyPr/>
        <a:lstStyle/>
        <a:p>
          <a:r>
            <a:rPr lang="en-US" dirty="0"/>
            <a:t>PUSH</a:t>
          </a:r>
        </a:p>
      </dgm:t>
    </dgm:pt>
    <dgm:pt modelId="{00BE9DC1-2B36-402D-ACCC-0FCEC2AD305C}" type="parTrans" cxnId="{F8E942F7-2D92-47CD-831F-CCCCD02B9179}">
      <dgm:prSet/>
      <dgm:spPr/>
      <dgm:t>
        <a:bodyPr/>
        <a:lstStyle/>
        <a:p>
          <a:endParaRPr lang="en-US"/>
        </a:p>
      </dgm:t>
    </dgm:pt>
    <dgm:pt modelId="{A3462853-58DE-4073-86A0-E7E7D4122FE9}" type="sibTrans" cxnId="{F8E942F7-2D92-47CD-831F-CCCCD02B9179}">
      <dgm:prSet/>
      <dgm:spPr/>
      <dgm:t>
        <a:bodyPr/>
        <a:lstStyle/>
        <a:p>
          <a:endParaRPr lang="en-US"/>
        </a:p>
      </dgm:t>
    </dgm:pt>
    <dgm:pt modelId="{EC40E90E-0FA6-4B9D-872F-A1731778F1A0}">
      <dgm:prSet phldrT="[Text]"/>
      <dgm:spPr/>
      <dgm:t>
        <a:bodyPr/>
        <a:lstStyle/>
        <a:p>
          <a:r>
            <a:rPr lang="en-US" dirty="0"/>
            <a:t>Regular Skin Checks</a:t>
          </a:r>
        </a:p>
      </dgm:t>
    </dgm:pt>
    <dgm:pt modelId="{08FA9E84-08BF-4BD6-A72A-8EE5E46186C5}" type="parTrans" cxnId="{EB2876CD-F5FB-4605-8BC1-BF09978E0AE2}">
      <dgm:prSet/>
      <dgm:spPr/>
      <dgm:t>
        <a:bodyPr/>
        <a:lstStyle/>
        <a:p>
          <a:endParaRPr lang="en-US"/>
        </a:p>
      </dgm:t>
    </dgm:pt>
    <dgm:pt modelId="{AB0D71EA-DC27-44C9-BB29-6AFB49DB1C55}" type="sibTrans" cxnId="{EB2876CD-F5FB-4605-8BC1-BF09978E0AE2}">
      <dgm:prSet/>
      <dgm:spPr/>
      <dgm:t>
        <a:bodyPr/>
        <a:lstStyle/>
        <a:p>
          <a:endParaRPr lang="en-US"/>
        </a:p>
      </dgm:t>
    </dgm:pt>
    <dgm:pt modelId="{848B0111-1334-4F7F-A9B6-D4308AD1182C}">
      <dgm:prSet phldrT="[Text]"/>
      <dgm:spPr/>
      <dgm:t>
        <a:bodyPr/>
        <a:lstStyle/>
        <a:p>
          <a:r>
            <a:rPr lang="en-US" dirty="0"/>
            <a:t>Positioning tools</a:t>
          </a:r>
        </a:p>
      </dgm:t>
    </dgm:pt>
    <dgm:pt modelId="{C662AD7A-DCDE-4946-BA1A-8E67EF3027F9}" type="parTrans" cxnId="{66A049E4-A275-4702-8707-F939B1099A92}">
      <dgm:prSet/>
      <dgm:spPr/>
      <dgm:t>
        <a:bodyPr/>
        <a:lstStyle/>
        <a:p>
          <a:endParaRPr lang="en-US"/>
        </a:p>
      </dgm:t>
    </dgm:pt>
    <dgm:pt modelId="{ED849303-ACDA-4973-8EA5-F081B38596A8}" type="sibTrans" cxnId="{66A049E4-A275-4702-8707-F939B1099A92}">
      <dgm:prSet/>
      <dgm:spPr/>
      <dgm:t>
        <a:bodyPr/>
        <a:lstStyle/>
        <a:p>
          <a:endParaRPr lang="en-US"/>
        </a:p>
      </dgm:t>
    </dgm:pt>
    <dgm:pt modelId="{8549CAB8-A42F-4138-B36A-DACA71448C16}">
      <dgm:prSet phldrT="[Text]"/>
      <dgm:spPr/>
      <dgm:t>
        <a:bodyPr/>
        <a:lstStyle/>
        <a:p>
          <a:r>
            <a:rPr lang="en-US" dirty="0"/>
            <a:t>Documentation</a:t>
          </a:r>
        </a:p>
      </dgm:t>
    </dgm:pt>
    <dgm:pt modelId="{401B7242-DCAD-435A-8391-2479C8A12F03}" type="parTrans" cxnId="{7DB752CA-E64B-44B2-BC98-47F22C5544A4}">
      <dgm:prSet/>
      <dgm:spPr/>
      <dgm:t>
        <a:bodyPr/>
        <a:lstStyle/>
        <a:p>
          <a:endParaRPr lang="en-US"/>
        </a:p>
      </dgm:t>
    </dgm:pt>
    <dgm:pt modelId="{9A83A4FD-A403-4274-81F2-91D290312324}" type="sibTrans" cxnId="{7DB752CA-E64B-44B2-BC98-47F22C5544A4}">
      <dgm:prSet/>
      <dgm:spPr/>
      <dgm:t>
        <a:bodyPr/>
        <a:lstStyle/>
        <a:p>
          <a:endParaRPr lang="en-US"/>
        </a:p>
      </dgm:t>
    </dgm:pt>
    <dgm:pt modelId="{25180AD2-3CFD-4D80-9884-83691F4D168F}">
      <dgm:prSet phldrT="[Text]"/>
      <dgm:spPr/>
      <dgm:t>
        <a:bodyPr/>
        <a:lstStyle/>
        <a:p>
          <a:r>
            <a:rPr lang="en-US" dirty="0"/>
            <a:t>Relationship to monitoring tools</a:t>
          </a:r>
        </a:p>
      </dgm:t>
    </dgm:pt>
    <dgm:pt modelId="{801B4F2C-38B2-4E04-B4FD-BF05893F01D9}" type="parTrans" cxnId="{D9552216-8DC8-43E6-AF5A-2070481A4AD0}">
      <dgm:prSet/>
      <dgm:spPr/>
      <dgm:t>
        <a:bodyPr/>
        <a:lstStyle/>
        <a:p>
          <a:endParaRPr lang="en-US"/>
        </a:p>
      </dgm:t>
    </dgm:pt>
    <dgm:pt modelId="{1325FD84-CED4-422F-80AB-351F7571CDE9}" type="sibTrans" cxnId="{D9552216-8DC8-43E6-AF5A-2070481A4AD0}">
      <dgm:prSet/>
      <dgm:spPr/>
      <dgm:t>
        <a:bodyPr/>
        <a:lstStyle/>
        <a:p>
          <a:endParaRPr lang="en-US"/>
        </a:p>
      </dgm:t>
    </dgm:pt>
    <dgm:pt modelId="{3B725C74-BA3E-4122-B10D-0D07DA1CDBAE}">
      <dgm:prSet phldrT="[Text]"/>
      <dgm:spPr/>
      <dgm:t>
        <a:bodyPr/>
        <a:lstStyle/>
        <a:p>
          <a:r>
            <a:rPr lang="en-US"/>
            <a:t>Evaluation </a:t>
          </a:r>
          <a:r>
            <a:rPr lang="en-US" dirty="0"/>
            <a:t>of Processes</a:t>
          </a:r>
        </a:p>
      </dgm:t>
    </dgm:pt>
    <dgm:pt modelId="{85B86C08-8BBF-42C2-8089-DC1EED5AB5CB}" type="parTrans" cxnId="{0C3F3DBC-EA97-4A62-8D25-31294E554B86}">
      <dgm:prSet/>
      <dgm:spPr/>
      <dgm:t>
        <a:bodyPr/>
        <a:lstStyle/>
        <a:p>
          <a:endParaRPr lang="en-US"/>
        </a:p>
      </dgm:t>
    </dgm:pt>
    <dgm:pt modelId="{99FC4DBA-66F3-42A0-A679-83F703D1E14D}" type="sibTrans" cxnId="{0C3F3DBC-EA97-4A62-8D25-31294E554B86}">
      <dgm:prSet/>
      <dgm:spPr/>
      <dgm:t>
        <a:bodyPr/>
        <a:lstStyle/>
        <a:p>
          <a:endParaRPr lang="en-US"/>
        </a:p>
      </dgm:t>
    </dgm:pt>
    <dgm:pt modelId="{6ECA689E-2797-4573-8F0A-6DEF1EC266BD}">
      <dgm:prSet phldrT="[Text]"/>
      <dgm:spPr/>
      <dgm:t>
        <a:bodyPr/>
        <a:lstStyle/>
        <a:p>
          <a:r>
            <a:rPr lang="en-US" dirty="0"/>
            <a:t>MAUDE</a:t>
          </a:r>
        </a:p>
      </dgm:t>
    </dgm:pt>
    <dgm:pt modelId="{82969016-D037-4D11-8A28-CE966003E65F}" type="parTrans" cxnId="{B4D72ACF-DD3A-4B9D-8D8A-AF118B5E6B0C}">
      <dgm:prSet/>
      <dgm:spPr/>
      <dgm:t>
        <a:bodyPr/>
        <a:lstStyle/>
        <a:p>
          <a:endParaRPr lang="en-US"/>
        </a:p>
      </dgm:t>
    </dgm:pt>
    <dgm:pt modelId="{E5B31001-5B2B-4E51-97A0-4120CDC73B8A}" type="sibTrans" cxnId="{B4D72ACF-DD3A-4B9D-8D8A-AF118B5E6B0C}">
      <dgm:prSet/>
      <dgm:spPr/>
      <dgm:t>
        <a:bodyPr/>
        <a:lstStyle/>
        <a:p>
          <a:endParaRPr lang="en-US"/>
        </a:p>
      </dgm:t>
    </dgm:pt>
    <dgm:pt modelId="{189F0078-1081-493E-9CB7-04D709CEC270}" type="pres">
      <dgm:prSet presAssocID="{75E7610C-88A7-440E-BD85-8953AB610DED}" presName="Name0" presStyleCnt="0">
        <dgm:presLayoutVars>
          <dgm:dir/>
          <dgm:animLvl val="lvl"/>
          <dgm:resizeHandles val="exact"/>
        </dgm:presLayoutVars>
      </dgm:prSet>
      <dgm:spPr/>
    </dgm:pt>
    <dgm:pt modelId="{390DBDF9-A4F0-490B-A6E7-CAA8D6721BD3}" type="pres">
      <dgm:prSet presAssocID="{64D1B98C-9270-4AAD-B5F9-5C234BC3F950}" presName="composite" presStyleCnt="0"/>
      <dgm:spPr/>
    </dgm:pt>
    <dgm:pt modelId="{67C6F3E2-808F-45E1-BA78-C7CD978949B2}" type="pres">
      <dgm:prSet presAssocID="{64D1B98C-9270-4AAD-B5F9-5C234BC3F950}" presName="parTx" presStyleLbl="alignNode1" presStyleIdx="0" presStyleCnt="3">
        <dgm:presLayoutVars>
          <dgm:chMax val="0"/>
          <dgm:chPref val="0"/>
          <dgm:bulletEnabled val="1"/>
        </dgm:presLayoutVars>
      </dgm:prSet>
      <dgm:spPr/>
    </dgm:pt>
    <dgm:pt modelId="{9B86582F-61DF-49AF-AC86-359D4EECE666}" type="pres">
      <dgm:prSet presAssocID="{64D1B98C-9270-4AAD-B5F9-5C234BC3F950}" presName="desTx" presStyleLbl="alignAccFollowNode1" presStyleIdx="0" presStyleCnt="3">
        <dgm:presLayoutVars>
          <dgm:bulletEnabled val="1"/>
        </dgm:presLayoutVars>
      </dgm:prSet>
      <dgm:spPr/>
    </dgm:pt>
    <dgm:pt modelId="{8EE8D336-2B97-4BC0-B4F8-A4F190357756}" type="pres">
      <dgm:prSet presAssocID="{08B9D293-1362-4287-8229-B6E12EBAB6E2}" presName="space" presStyleCnt="0"/>
      <dgm:spPr/>
    </dgm:pt>
    <dgm:pt modelId="{63C523DC-CA2A-415D-A651-E5DDD71F4DE0}" type="pres">
      <dgm:prSet presAssocID="{11818860-56C2-41D6-A35E-751A3FB192E6}" presName="composite" presStyleCnt="0"/>
      <dgm:spPr/>
    </dgm:pt>
    <dgm:pt modelId="{86AE0405-8AE6-429E-9637-9EAB0E01EEF6}" type="pres">
      <dgm:prSet presAssocID="{11818860-56C2-41D6-A35E-751A3FB192E6}" presName="parTx" presStyleLbl="alignNode1" presStyleIdx="1" presStyleCnt="3">
        <dgm:presLayoutVars>
          <dgm:chMax val="0"/>
          <dgm:chPref val="0"/>
          <dgm:bulletEnabled val="1"/>
        </dgm:presLayoutVars>
      </dgm:prSet>
      <dgm:spPr/>
    </dgm:pt>
    <dgm:pt modelId="{C32AE5B7-0C0F-4331-873A-5DE239BA1067}" type="pres">
      <dgm:prSet presAssocID="{11818860-56C2-41D6-A35E-751A3FB192E6}" presName="desTx" presStyleLbl="alignAccFollowNode1" presStyleIdx="1" presStyleCnt="3">
        <dgm:presLayoutVars>
          <dgm:bulletEnabled val="1"/>
        </dgm:presLayoutVars>
      </dgm:prSet>
      <dgm:spPr/>
    </dgm:pt>
    <dgm:pt modelId="{7B58A807-C1AC-4AC4-A3B8-7A4142B78633}" type="pres">
      <dgm:prSet presAssocID="{46C626DC-7C61-4715-9299-070F12B9CB1F}" presName="space" presStyleCnt="0"/>
      <dgm:spPr/>
    </dgm:pt>
    <dgm:pt modelId="{C73CF9F5-D1D9-472A-838D-7F812962B176}" type="pres">
      <dgm:prSet presAssocID="{976F17BF-28C7-4815-8FA0-5A523768E096}" presName="composite" presStyleCnt="0"/>
      <dgm:spPr/>
    </dgm:pt>
    <dgm:pt modelId="{D6B78B6A-0D88-43A7-AF49-F21079D8E943}" type="pres">
      <dgm:prSet presAssocID="{976F17BF-28C7-4815-8FA0-5A523768E096}" presName="parTx" presStyleLbl="alignNode1" presStyleIdx="2" presStyleCnt="3">
        <dgm:presLayoutVars>
          <dgm:chMax val="0"/>
          <dgm:chPref val="0"/>
          <dgm:bulletEnabled val="1"/>
        </dgm:presLayoutVars>
      </dgm:prSet>
      <dgm:spPr/>
    </dgm:pt>
    <dgm:pt modelId="{1C3A01CE-6F56-4E6C-8011-186B99E49F98}" type="pres">
      <dgm:prSet presAssocID="{976F17BF-28C7-4815-8FA0-5A523768E096}" presName="desTx" presStyleLbl="alignAccFollowNode1" presStyleIdx="2" presStyleCnt="3">
        <dgm:presLayoutVars>
          <dgm:bulletEnabled val="1"/>
        </dgm:presLayoutVars>
      </dgm:prSet>
      <dgm:spPr/>
    </dgm:pt>
  </dgm:ptLst>
  <dgm:cxnLst>
    <dgm:cxn modelId="{D9552216-8DC8-43E6-AF5A-2070481A4AD0}" srcId="{11818860-56C2-41D6-A35E-751A3FB192E6}" destId="{25180AD2-3CFD-4D80-9884-83691F4D168F}" srcOrd="1" destOrd="0" parTransId="{801B4F2C-38B2-4E04-B4FD-BF05893F01D9}" sibTransId="{1325FD84-CED4-422F-80AB-351F7571CDE9}"/>
    <dgm:cxn modelId="{68E3EE17-4369-4C99-B4D3-470A5531AD32}" type="presOf" srcId="{3B725C74-BA3E-4122-B10D-0D07DA1CDBAE}" destId="{1C3A01CE-6F56-4E6C-8011-186B99E49F98}" srcOrd="0" destOrd="5" presId="urn:microsoft.com/office/officeart/2005/8/layout/hList1"/>
    <dgm:cxn modelId="{82224319-C911-4C42-BA53-F9569EFC9178}" srcId="{976F17BF-28C7-4815-8FA0-5A523768E096}" destId="{D6A2C3C8-45FD-4944-BCA7-5E202A060FFA}" srcOrd="1" destOrd="0" parTransId="{27C7D0D1-9BFE-43EA-A14D-4CB222C85D84}" sibTransId="{DD45FC5C-DB62-4129-B66A-06B0674D37B4}"/>
    <dgm:cxn modelId="{A1E42B28-5571-4CE3-8372-925DEF7C0B5D}" srcId="{75E7610C-88A7-440E-BD85-8953AB610DED}" destId="{64D1B98C-9270-4AAD-B5F9-5C234BC3F950}" srcOrd="0" destOrd="0" parTransId="{52042CF0-AA3D-4AE2-A0F9-FF9B48B77280}" sibTransId="{08B9D293-1362-4287-8229-B6E12EBAB6E2}"/>
    <dgm:cxn modelId="{8F2E2A33-BED0-4C3B-9257-BFE508DF0B6C}" type="presOf" srcId="{848B0111-1334-4F7F-A9B6-D4308AD1182C}" destId="{1C3A01CE-6F56-4E6C-8011-186B99E49F98}" srcOrd="0" destOrd="3" presId="urn:microsoft.com/office/officeart/2005/8/layout/hList1"/>
    <dgm:cxn modelId="{359B2140-C307-422F-A633-ECDDD304B372}" type="presOf" srcId="{FF3603F1-52E8-4EE1-B980-E4C8F2201091}" destId="{9B86582F-61DF-49AF-AC86-359D4EECE666}" srcOrd="0" destOrd="2" presId="urn:microsoft.com/office/officeart/2005/8/layout/hList1"/>
    <dgm:cxn modelId="{D11C1B5B-01D7-42F0-825B-403984039165}" type="presOf" srcId="{9DAF9F13-9C4F-4038-AC62-BE7AC6C479D1}" destId="{9B86582F-61DF-49AF-AC86-359D4EECE666}" srcOrd="0" destOrd="4" presId="urn:microsoft.com/office/officeart/2005/8/layout/hList1"/>
    <dgm:cxn modelId="{BFDBC35C-C6A3-44B8-9BF0-20D7E2EA440F}" type="presOf" srcId="{EBE1C8CE-5AD0-456D-B3F9-BC7EB3F08FD2}" destId="{1C3A01CE-6F56-4E6C-8011-186B99E49F98}" srcOrd="0" destOrd="0" presId="urn:microsoft.com/office/officeart/2005/8/layout/hList1"/>
    <dgm:cxn modelId="{2D4AFE42-5668-4E57-83BA-E537DEE06ACD}" type="presOf" srcId="{6ECA689E-2797-4573-8F0A-6DEF1EC266BD}" destId="{9B86582F-61DF-49AF-AC86-359D4EECE666}" srcOrd="0" destOrd="1" presId="urn:microsoft.com/office/officeart/2005/8/layout/hList1"/>
    <dgm:cxn modelId="{6AA6FA4C-3F7D-4010-8466-FB1271DF910E}" srcId="{75E7610C-88A7-440E-BD85-8953AB610DED}" destId="{11818860-56C2-41D6-A35E-751A3FB192E6}" srcOrd="1" destOrd="0" parTransId="{79C46DBB-B586-42E5-A266-29A66F7C4342}" sibTransId="{46C626DC-7C61-4715-9299-070F12B9CB1F}"/>
    <dgm:cxn modelId="{1044D54E-30DF-4CCB-8B35-A84DDD933FDC}" srcId="{64D1B98C-9270-4AAD-B5F9-5C234BC3F950}" destId="{587D26D8-51AA-48AD-B258-B3681E4D8086}" srcOrd="0" destOrd="0" parTransId="{DE79A6A9-C110-46EF-A3F7-04C3FDA6CCEB}" sibTransId="{A05E9C1A-5A82-4B85-A798-53D8667220DA}"/>
    <dgm:cxn modelId="{89B07178-303D-4C52-997B-4C11B11E1F55}" type="presOf" srcId="{D9456F40-7E3A-4819-B287-6A5A769BABC6}" destId="{C32AE5B7-0C0F-4331-873A-5DE239BA1067}" srcOrd="0" destOrd="0" presId="urn:microsoft.com/office/officeart/2005/8/layout/hList1"/>
    <dgm:cxn modelId="{881EAD7C-764D-4611-A96F-181A72F63064}" type="presOf" srcId="{25180AD2-3CFD-4D80-9884-83691F4D168F}" destId="{C32AE5B7-0C0F-4331-873A-5DE239BA1067}" srcOrd="0" destOrd="1" presId="urn:microsoft.com/office/officeart/2005/8/layout/hList1"/>
    <dgm:cxn modelId="{7BFDED7C-DBD2-4838-9A1D-88FBAA944F88}" srcId="{976F17BF-28C7-4815-8FA0-5A523768E096}" destId="{EBE1C8CE-5AD0-456D-B3F9-BC7EB3F08FD2}" srcOrd="0" destOrd="0" parTransId="{6A745DC6-CCF1-443C-8D4B-D91D468E8D91}" sibTransId="{16125AFD-59FE-4496-9879-BF558771E835}"/>
    <dgm:cxn modelId="{92BEFE7D-D64F-4177-A8ED-7F1512914B81}" type="presOf" srcId="{75E7610C-88A7-440E-BD85-8953AB610DED}" destId="{189F0078-1081-493E-9CB7-04D709CEC270}" srcOrd="0" destOrd="0" presId="urn:microsoft.com/office/officeart/2005/8/layout/hList1"/>
    <dgm:cxn modelId="{051DFD83-7697-4039-A0FC-07268901494A}" type="presOf" srcId="{11818860-56C2-41D6-A35E-751A3FB192E6}" destId="{86AE0405-8AE6-429E-9637-9EAB0E01EEF6}" srcOrd="0" destOrd="0" presId="urn:microsoft.com/office/officeart/2005/8/layout/hList1"/>
    <dgm:cxn modelId="{FF290D89-8631-4E4F-B79F-E7F4C521F3A0}" srcId="{75E7610C-88A7-440E-BD85-8953AB610DED}" destId="{976F17BF-28C7-4815-8FA0-5A523768E096}" srcOrd="2" destOrd="0" parTransId="{033F0726-A137-4684-AEA0-91FFA497EF01}" sibTransId="{51FDFCA9-973D-4425-99A1-FBCCB8592289}"/>
    <dgm:cxn modelId="{DE74D5A6-A0EE-47B3-B49E-D542716B168B}" srcId="{587D26D8-51AA-48AD-B258-B3681E4D8086}" destId="{EE399415-B7D2-488C-9077-FDFAE0F16E35}" srcOrd="2" destOrd="0" parTransId="{B6AF0FCE-128E-437E-A3FB-99FC3D60C645}" sibTransId="{7E8D720F-498C-4991-A3F1-7D74AFC9B761}"/>
    <dgm:cxn modelId="{5AF389B0-5975-4863-BD53-A7A755893BA3}" type="presOf" srcId="{EE399415-B7D2-488C-9077-FDFAE0F16E35}" destId="{9B86582F-61DF-49AF-AC86-359D4EECE666}" srcOrd="0" destOrd="3" presId="urn:microsoft.com/office/officeart/2005/8/layout/hList1"/>
    <dgm:cxn modelId="{2F0283B1-9264-4B64-8EAD-E5C44EB731DB}" type="presOf" srcId="{EC40E90E-0FA6-4B9D-872F-A1731778F1A0}" destId="{1C3A01CE-6F56-4E6C-8011-186B99E49F98}" srcOrd="0" destOrd="2" presId="urn:microsoft.com/office/officeart/2005/8/layout/hList1"/>
    <dgm:cxn modelId="{0C3F3DBC-EA97-4A62-8D25-31294E554B86}" srcId="{976F17BF-28C7-4815-8FA0-5A523768E096}" destId="{3B725C74-BA3E-4122-B10D-0D07DA1CDBAE}" srcOrd="5" destOrd="0" parTransId="{85B86C08-8BBF-42C2-8089-DC1EED5AB5CB}" sibTransId="{99FC4DBA-66F3-42A0-A679-83F703D1E14D}"/>
    <dgm:cxn modelId="{7DB752CA-E64B-44B2-BC98-47F22C5544A4}" srcId="{976F17BF-28C7-4815-8FA0-5A523768E096}" destId="{8549CAB8-A42F-4138-B36A-DACA71448C16}" srcOrd="4" destOrd="0" parTransId="{401B7242-DCAD-435A-8391-2479C8A12F03}" sibTransId="{9A83A4FD-A403-4274-81F2-91D290312324}"/>
    <dgm:cxn modelId="{EB2876CD-F5FB-4605-8BC1-BF09978E0AE2}" srcId="{976F17BF-28C7-4815-8FA0-5A523768E096}" destId="{EC40E90E-0FA6-4B9D-872F-A1731778F1A0}" srcOrd="2" destOrd="0" parTransId="{08FA9E84-08BF-4BD6-A72A-8EE5E46186C5}" sibTransId="{AB0D71EA-DC27-44C9-BB29-6AFB49DB1C55}"/>
    <dgm:cxn modelId="{B4D72ACF-DD3A-4B9D-8D8A-AF118B5E6B0C}" srcId="{587D26D8-51AA-48AD-B258-B3681E4D8086}" destId="{6ECA689E-2797-4573-8F0A-6DEF1EC266BD}" srcOrd="0" destOrd="0" parTransId="{82969016-D037-4D11-8A28-CE966003E65F}" sibTransId="{E5B31001-5B2B-4E51-97A0-4120CDC73B8A}"/>
    <dgm:cxn modelId="{5DF6BCDD-096A-49DC-8BE2-BEA65346052E}" type="presOf" srcId="{8549CAB8-A42F-4138-B36A-DACA71448C16}" destId="{1C3A01CE-6F56-4E6C-8011-186B99E49F98}" srcOrd="0" destOrd="4" presId="urn:microsoft.com/office/officeart/2005/8/layout/hList1"/>
    <dgm:cxn modelId="{66A049E4-A275-4702-8707-F939B1099A92}" srcId="{976F17BF-28C7-4815-8FA0-5A523768E096}" destId="{848B0111-1334-4F7F-A9B6-D4308AD1182C}" srcOrd="3" destOrd="0" parTransId="{C662AD7A-DCDE-4946-BA1A-8E67EF3027F9}" sibTransId="{ED849303-ACDA-4973-8EA5-F081B38596A8}"/>
    <dgm:cxn modelId="{25E90CEB-AF5A-4FF2-BC68-F635CA49382F}" type="presOf" srcId="{587D26D8-51AA-48AD-B258-B3681E4D8086}" destId="{9B86582F-61DF-49AF-AC86-359D4EECE666}" srcOrd="0" destOrd="0" presId="urn:microsoft.com/office/officeart/2005/8/layout/hList1"/>
    <dgm:cxn modelId="{5D83A6F4-4EF8-4F64-9EBD-C6B11481BEF6}" type="presOf" srcId="{D6A2C3C8-45FD-4944-BCA7-5E202A060FFA}" destId="{1C3A01CE-6F56-4E6C-8011-186B99E49F98}" srcOrd="0" destOrd="1" presId="urn:microsoft.com/office/officeart/2005/8/layout/hList1"/>
    <dgm:cxn modelId="{42B36FF5-9B7B-4B60-9FB3-E5E70C7BAF04}" type="presOf" srcId="{976F17BF-28C7-4815-8FA0-5A523768E096}" destId="{D6B78B6A-0D88-43A7-AF49-F21079D8E943}" srcOrd="0" destOrd="0" presId="urn:microsoft.com/office/officeart/2005/8/layout/hList1"/>
    <dgm:cxn modelId="{72FDF1F5-A0BF-4515-B9D0-EC20C497DE44}" srcId="{587D26D8-51AA-48AD-B258-B3681E4D8086}" destId="{FF3603F1-52E8-4EE1-B980-E4C8F2201091}" srcOrd="1" destOrd="0" parTransId="{52DFA8D4-3CD0-4AAC-9A5C-8260B1891991}" sibTransId="{97D609C1-6C6A-4738-8ED8-930E1863DBAE}"/>
    <dgm:cxn modelId="{F8E942F7-2D92-47CD-831F-CCCCD02B9179}" srcId="{587D26D8-51AA-48AD-B258-B3681E4D8086}" destId="{9DAF9F13-9C4F-4038-AC62-BE7AC6C479D1}" srcOrd="3" destOrd="0" parTransId="{00BE9DC1-2B36-402D-ACCC-0FCEC2AD305C}" sibTransId="{A3462853-58DE-4073-86A0-E7E7D4122FE9}"/>
    <dgm:cxn modelId="{7A07DDF8-B7AE-41EB-B57B-EC829E917E45}" srcId="{11818860-56C2-41D6-A35E-751A3FB192E6}" destId="{D9456F40-7E3A-4819-B287-6A5A769BABC6}" srcOrd="0" destOrd="0" parTransId="{AC735B5B-F243-4522-85B9-9000D7A42D38}" sibTransId="{16F3BA82-3E95-40B1-AE25-E1280241FA73}"/>
    <dgm:cxn modelId="{5268D4FB-E395-4F26-87AF-B4AB3F13C517}" type="presOf" srcId="{64D1B98C-9270-4AAD-B5F9-5C234BC3F950}" destId="{67C6F3E2-808F-45E1-BA78-C7CD978949B2}" srcOrd="0" destOrd="0" presId="urn:microsoft.com/office/officeart/2005/8/layout/hList1"/>
    <dgm:cxn modelId="{331A1809-E6D3-402E-BF2B-5826A16B3998}" type="presParOf" srcId="{189F0078-1081-493E-9CB7-04D709CEC270}" destId="{390DBDF9-A4F0-490B-A6E7-CAA8D6721BD3}" srcOrd="0" destOrd="0" presId="urn:microsoft.com/office/officeart/2005/8/layout/hList1"/>
    <dgm:cxn modelId="{A5157875-22F0-41CD-BD8D-8B7BAB02691E}" type="presParOf" srcId="{390DBDF9-A4F0-490B-A6E7-CAA8D6721BD3}" destId="{67C6F3E2-808F-45E1-BA78-C7CD978949B2}" srcOrd="0" destOrd="0" presId="urn:microsoft.com/office/officeart/2005/8/layout/hList1"/>
    <dgm:cxn modelId="{90953937-AEBC-4695-A837-9F6E0E73B3BD}" type="presParOf" srcId="{390DBDF9-A4F0-490B-A6E7-CAA8D6721BD3}" destId="{9B86582F-61DF-49AF-AC86-359D4EECE666}" srcOrd="1" destOrd="0" presId="urn:microsoft.com/office/officeart/2005/8/layout/hList1"/>
    <dgm:cxn modelId="{416195DC-EE60-4BF6-8709-681461A1B3FF}" type="presParOf" srcId="{189F0078-1081-493E-9CB7-04D709CEC270}" destId="{8EE8D336-2B97-4BC0-B4F8-A4F190357756}" srcOrd="1" destOrd="0" presId="urn:microsoft.com/office/officeart/2005/8/layout/hList1"/>
    <dgm:cxn modelId="{15C088AF-49F4-430E-B8E3-A7074040553A}" type="presParOf" srcId="{189F0078-1081-493E-9CB7-04D709CEC270}" destId="{63C523DC-CA2A-415D-A651-E5DDD71F4DE0}" srcOrd="2" destOrd="0" presId="urn:microsoft.com/office/officeart/2005/8/layout/hList1"/>
    <dgm:cxn modelId="{9D448057-F76D-4D4E-B276-9C22E90356DE}" type="presParOf" srcId="{63C523DC-CA2A-415D-A651-E5DDD71F4DE0}" destId="{86AE0405-8AE6-429E-9637-9EAB0E01EEF6}" srcOrd="0" destOrd="0" presId="urn:microsoft.com/office/officeart/2005/8/layout/hList1"/>
    <dgm:cxn modelId="{84FB6F29-91B8-4ECA-9800-C08315D06E55}" type="presParOf" srcId="{63C523DC-CA2A-415D-A651-E5DDD71F4DE0}" destId="{C32AE5B7-0C0F-4331-873A-5DE239BA1067}" srcOrd="1" destOrd="0" presId="urn:microsoft.com/office/officeart/2005/8/layout/hList1"/>
    <dgm:cxn modelId="{B3857010-D8F9-4F0D-B004-963E5E5BE0EF}" type="presParOf" srcId="{189F0078-1081-493E-9CB7-04D709CEC270}" destId="{7B58A807-C1AC-4AC4-A3B8-7A4142B78633}" srcOrd="3" destOrd="0" presId="urn:microsoft.com/office/officeart/2005/8/layout/hList1"/>
    <dgm:cxn modelId="{397051E4-73A5-4DBD-8D25-40C0E09B285D}" type="presParOf" srcId="{189F0078-1081-493E-9CB7-04D709CEC270}" destId="{C73CF9F5-D1D9-472A-838D-7F812962B176}" srcOrd="4" destOrd="0" presId="urn:microsoft.com/office/officeart/2005/8/layout/hList1"/>
    <dgm:cxn modelId="{B1B51BF3-0409-4202-965E-7E1B801624F6}" type="presParOf" srcId="{C73CF9F5-D1D9-472A-838D-7F812962B176}" destId="{D6B78B6A-0D88-43A7-AF49-F21079D8E943}" srcOrd="0" destOrd="0" presId="urn:microsoft.com/office/officeart/2005/8/layout/hList1"/>
    <dgm:cxn modelId="{E4332C44-9BA9-4761-A38B-F5714E1A8D2A}" type="presParOf" srcId="{C73CF9F5-D1D9-472A-838D-7F812962B176}" destId="{1C3A01CE-6F56-4E6C-8011-186B99E49F9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E7610C-88A7-440E-BD85-8953AB610DED}" type="doc">
      <dgm:prSet loTypeId="urn:microsoft.com/office/officeart/2005/8/layout/hList1" loCatId="list" qsTypeId="urn:microsoft.com/office/officeart/2005/8/quickstyle/3d1" qsCatId="3D" csTypeId="urn:microsoft.com/office/officeart/2005/8/colors/colorful3" csCatId="colorful" phldr="1"/>
      <dgm:spPr/>
      <dgm:t>
        <a:bodyPr/>
        <a:lstStyle/>
        <a:p>
          <a:endParaRPr lang="en-US"/>
        </a:p>
      </dgm:t>
    </dgm:pt>
    <dgm:pt modelId="{64D1B98C-9270-4AAD-B5F9-5C234BC3F950}">
      <dgm:prSet phldrT="[Text]"/>
      <dgm:spPr/>
      <dgm:t>
        <a:bodyPr/>
        <a:lstStyle/>
        <a:p>
          <a:pPr>
            <a:defRPr b="1"/>
          </a:pPr>
          <a:r>
            <a:rPr lang="en-US"/>
            <a:t>Defining</a:t>
          </a:r>
        </a:p>
      </dgm:t>
    </dgm:pt>
    <dgm:pt modelId="{52042CF0-AA3D-4AE2-A0F9-FF9B48B77280}" type="parTrans" cxnId="{A1E42B28-5571-4CE3-8372-925DEF7C0B5D}">
      <dgm:prSet/>
      <dgm:spPr/>
      <dgm:t>
        <a:bodyPr/>
        <a:lstStyle/>
        <a:p>
          <a:endParaRPr lang="en-US"/>
        </a:p>
      </dgm:t>
    </dgm:pt>
    <dgm:pt modelId="{08B9D293-1362-4287-8229-B6E12EBAB6E2}" type="sibTrans" cxnId="{A1E42B28-5571-4CE3-8372-925DEF7C0B5D}">
      <dgm:prSet/>
      <dgm:spPr/>
      <dgm:t>
        <a:bodyPr/>
        <a:lstStyle/>
        <a:p>
          <a:endParaRPr lang="en-US"/>
        </a:p>
      </dgm:t>
    </dgm:pt>
    <dgm:pt modelId="{587D26D8-51AA-48AD-B258-B3681E4D8086}">
      <dgm:prSet phldrT="[Text]"/>
      <dgm:spPr/>
      <dgm:t>
        <a:bodyPr/>
        <a:lstStyle/>
        <a:p>
          <a:r>
            <a:rPr lang="en-US" dirty="0"/>
            <a:t>Definitions unique to Pressure Ulcers</a:t>
          </a:r>
        </a:p>
      </dgm:t>
    </dgm:pt>
    <dgm:pt modelId="{DE79A6A9-C110-46EF-A3F7-04C3FDA6CCEB}" type="parTrans" cxnId="{1044D54E-30DF-4CCB-8B35-A84DDD933FDC}">
      <dgm:prSet/>
      <dgm:spPr/>
      <dgm:t>
        <a:bodyPr/>
        <a:lstStyle/>
        <a:p>
          <a:endParaRPr lang="en-US"/>
        </a:p>
      </dgm:t>
    </dgm:pt>
    <dgm:pt modelId="{A05E9C1A-5A82-4B85-A798-53D8667220DA}" type="sibTrans" cxnId="{1044D54E-30DF-4CCB-8B35-A84DDD933FDC}">
      <dgm:prSet/>
      <dgm:spPr/>
      <dgm:t>
        <a:bodyPr/>
        <a:lstStyle/>
        <a:p>
          <a:endParaRPr lang="en-US"/>
        </a:p>
      </dgm:t>
    </dgm:pt>
    <dgm:pt modelId="{EE399415-B7D2-488C-9077-FDFAE0F16E35}">
      <dgm:prSet phldrT="[Text]"/>
      <dgm:spPr/>
      <dgm:t>
        <a:bodyPr/>
        <a:lstStyle/>
        <a:p>
          <a:r>
            <a:rPr lang="en-US" dirty="0"/>
            <a:t>MDRPI</a:t>
          </a:r>
        </a:p>
      </dgm:t>
    </dgm:pt>
    <dgm:pt modelId="{B6AF0FCE-128E-437E-A3FB-99FC3D60C645}" type="parTrans" cxnId="{DE74D5A6-A0EE-47B3-B49E-D542716B168B}">
      <dgm:prSet/>
      <dgm:spPr/>
      <dgm:t>
        <a:bodyPr/>
        <a:lstStyle/>
        <a:p>
          <a:endParaRPr lang="en-US"/>
        </a:p>
      </dgm:t>
    </dgm:pt>
    <dgm:pt modelId="{7E8D720F-498C-4991-A3F1-7D74AFC9B761}" type="sibTrans" cxnId="{DE74D5A6-A0EE-47B3-B49E-D542716B168B}">
      <dgm:prSet/>
      <dgm:spPr/>
      <dgm:t>
        <a:bodyPr/>
        <a:lstStyle/>
        <a:p>
          <a:endParaRPr lang="en-US"/>
        </a:p>
      </dgm:t>
    </dgm:pt>
    <dgm:pt modelId="{FF3603F1-52E8-4EE1-B980-E4C8F2201091}">
      <dgm:prSet phldrT="[Text]"/>
      <dgm:spPr/>
      <dgm:t>
        <a:bodyPr/>
        <a:lstStyle/>
        <a:p>
          <a:r>
            <a:rPr lang="en-US" dirty="0"/>
            <a:t>NPUAP</a:t>
          </a:r>
        </a:p>
      </dgm:t>
    </dgm:pt>
    <dgm:pt modelId="{52DFA8D4-3CD0-4AAC-9A5C-8260B1891991}" type="parTrans" cxnId="{72FDF1F5-A0BF-4515-B9D0-EC20C497DE44}">
      <dgm:prSet/>
      <dgm:spPr/>
      <dgm:t>
        <a:bodyPr/>
        <a:lstStyle/>
        <a:p>
          <a:endParaRPr lang="en-US"/>
        </a:p>
      </dgm:t>
    </dgm:pt>
    <dgm:pt modelId="{97D609C1-6C6A-4738-8ED8-930E1863DBAE}" type="sibTrans" cxnId="{72FDF1F5-A0BF-4515-B9D0-EC20C497DE44}">
      <dgm:prSet/>
      <dgm:spPr/>
      <dgm:t>
        <a:bodyPr/>
        <a:lstStyle/>
        <a:p>
          <a:endParaRPr lang="en-US"/>
        </a:p>
      </dgm:t>
    </dgm:pt>
    <dgm:pt modelId="{9DAF9F13-9C4F-4038-AC62-BE7AC6C479D1}">
      <dgm:prSet phldrT="[Text]"/>
      <dgm:spPr/>
      <dgm:t>
        <a:bodyPr/>
        <a:lstStyle/>
        <a:p>
          <a:r>
            <a:rPr lang="en-US" dirty="0"/>
            <a:t>PUSH</a:t>
          </a:r>
        </a:p>
      </dgm:t>
    </dgm:pt>
    <dgm:pt modelId="{00BE9DC1-2B36-402D-ACCC-0FCEC2AD305C}" type="parTrans" cxnId="{F8E942F7-2D92-47CD-831F-CCCCD02B9179}">
      <dgm:prSet/>
      <dgm:spPr/>
      <dgm:t>
        <a:bodyPr/>
        <a:lstStyle/>
        <a:p>
          <a:endParaRPr lang="en-US"/>
        </a:p>
      </dgm:t>
    </dgm:pt>
    <dgm:pt modelId="{A3462853-58DE-4073-86A0-E7E7D4122FE9}" type="sibTrans" cxnId="{F8E942F7-2D92-47CD-831F-CCCCD02B9179}">
      <dgm:prSet/>
      <dgm:spPr/>
      <dgm:t>
        <a:bodyPr/>
        <a:lstStyle/>
        <a:p>
          <a:endParaRPr lang="en-US"/>
        </a:p>
      </dgm:t>
    </dgm:pt>
    <dgm:pt modelId="{59C30F8F-5CD3-4136-B9EA-91CCBF1DEC42}">
      <dgm:prSet phldrT="[Text]"/>
      <dgm:spPr/>
      <dgm:t>
        <a:bodyPr/>
        <a:lstStyle/>
        <a:p>
          <a:r>
            <a:rPr lang="en-US" dirty="0"/>
            <a:t>MAUDE</a:t>
          </a:r>
        </a:p>
      </dgm:t>
    </dgm:pt>
    <dgm:pt modelId="{DF2A5A97-85ED-4BD6-BBD2-6CE781769502}" type="parTrans" cxnId="{F67ACB45-2DD7-4C0D-8576-9E88E43AE498}">
      <dgm:prSet/>
      <dgm:spPr/>
      <dgm:t>
        <a:bodyPr/>
        <a:lstStyle/>
        <a:p>
          <a:endParaRPr lang="en-US"/>
        </a:p>
      </dgm:t>
    </dgm:pt>
    <dgm:pt modelId="{2DEF35EF-A50B-41AE-BD5B-4D080E4DB70A}" type="sibTrans" cxnId="{F67ACB45-2DD7-4C0D-8576-9E88E43AE498}">
      <dgm:prSet/>
      <dgm:spPr/>
      <dgm:t>
        <a:bodyPr/>
        <a:lstStyle/>
        <a:p>
          <a:endParaRPr lang="en-US"/>
        </a:p>
      </dgm:t>
    </dgm:pt>
    <dgm:pt modelId="{DA46F9F1-CDA6-4940-BB23-94F793D26D3B}" type="pres">
      <dgm:prSet presAssocID="{75E7610C-88A7-440E-BD85-8953AB610DED}" presName="Name0" presStyleCnt="0">
        <dgm:presLayoutVars>
          <dgm:dir/>
          <dgm:animLvl val="lvl"/>
          <dgm:resizeHandles val="exact"/>
        </dgm:presLayoutVars>
      </dgm:prSet>
      <dgm:spPr/>
    </dgm:pt>
    <dgm:pt modelId="{0906BBC8-DE80-4408-AA77-EE29FB2F18DC}" type="pres">
      <dgm:prSet presAssocID="{64D1B98C-9270-4AAD-B5F9-5C234BC3F950}" presName="composite" presStyleCnt="0"/>
      <dgm:spPr/>
    </dgm:pt>
    <dgm:pt modelId="{A2FF5DBE-F8C4-494D-A7FD-5367E6F9744B}" type="pres">
      <dgm:prSet presAssocID="{64D1B98C-9270-4AAD-B5F9-5C234BC3F950}" presName="parTx" presStyleLbl="alignNode1" presStyleIdx="0" presStyleCnt="1">
        <dgm:presLayoutVars>
          <dgm:chMax val="0"/>
          <dgm:chPref val="0"/>
          <dgm:bulletEnabled val="1"/>
        </dgm:presLayoutVars>
      </dgm:prSet>
      <dgm:spPr/>
    </dgm:pt>
    <dgm:pt modelId="{8D6631E2-9E58-4DFF-B79A-DF0AA7BAF636}" type="pres">
      <dgm:prSet presAssocID="{64D1B98C-9270-4AAD-B5F9-5C234BC3F950}" presName="desTx" presStyleLbl="alignAccFollowNode1" presStyleIdx="0" presStyleCnt="1">
        <dgm:presLayoutVars>
          <dgm:bulletEnabled val="1"/>
        </dgm:presLayoutVars>
      </dgm:prSet>
      <dgm:spPr/>
    </dgm:pt>
  </dgm:ptLst>
  <dgm:cxnLst>
    <dgm:cxn modelId="{D455C503-3BB2-421F-A1CA-41A75B4807C4}" type="presOf" srcId="{FF3603F1-52E8-4EE1-B980-E4C8F2201091}" destId="{8D6631E2-9E58-4DFF-B79A-DF0AA7BAF636}" srcOrd="0" destOrd="2" presId="urn:microsoft.com/office/officeart/2005/8/layout/hList1"/>
    <dgm:cxn modelId="{BAD2970C-4EC4-4113-9712-3B37F879E9EC}" type="presOf" srcId="{587D26D8-51AA-48AD-B258-B3681E4D8086}" destId="{8D6631E2-9E58-4DFF-B79A-DF0AA7BAF636}" srcOrd="0" destOrd="0" presId="urn:microsoft.com/office/officeart/2005/8/layout/hList1"/>
    <dgm:cxn modelId="{A1E42B28-5571-4CE3-8372-925DEF7C0B5D}" srcId="{75E7610C-88A7-440E-BD85-8953AB610DED}" destId="{64D1B98C-9270-4AAD-B5F9-5C234BC3F950}" srcOrd="0" destOrd="0" parTransId="{52042CF0-AA3D-4AE2-A0F9-FF9B48B77280}" sibTransId="{08B9D293-1362-4287-8229-B6E12EBAB6E2}"/>
    <dgm:cxn modelId="{1C633D3D-70D8-4BFA-B01D-1FE4398EBCA0}" type="presOf" srcId="{EE399415-B7D2-488C-9077-FDFAE0F16E35}" destId="{8D6631E2-9E58-4DFF-B79A-DF0AA7BAF636}" srcOrd="0" destOrd="3" presId="urn:microsoft.com/office/officeart/2005/8/layout/hList1"/>
    <dgm:cxn modelId="{F67ACB45-2DD7-4C0D-8576-9E88E43AE498}" srcId="{587D26D8-51AA-48AD-B258-B3681E4D8086}" destId="{59C30F8F-5CD3-4136-B9EA-91CCBF1DEC42}" srcOrd="0" destOrd="0" parTransId="{DF2A5A97-85ED-4BD6-BBD2-6CE781769502}" sibTransId="{2DEF35EF-A50B-41AE-BD5B-4D080E4DB70A}"/>
    <dgm:cxn modelId="{FF0F226C-A5E2-4DC8-A0C0-608AB147D077}" type="presOf" srcId="{59C30F8F-5CD3-4136-B9EA-91CCBF1DEC42}" destId="{8D6631E2-9E58-4DFF-B79A-DF0AA7BAF636}" srcOrd="0" destOrd="1" presId="urn:microsoft.com/office/officeart/2005/8/layout/hList1"/>
    <dgm:cxn modelId="{1044D54E-30DF-4CCB-8B35-A84DDD933FDC}" srcId="{64D1B98C-9270-4AAD-B5F9-5C234BC3F950}" destId="{587D26D8-51AA-48AD-B258-B3681E4D8086}" srcOrd="0" destOrd="0" parTransId="{DE79A6A9-C110-46EF-A3F7-04C3FDA6CCEB}" sibTransId="{A05E9C1A-5A82-4B85-A798-53D8667220DA}"/>
    <dgm:cxn modelId="{B2832A73-EE57-430E-B96F-1911C13813C2}" type="presOf" srcId="{75E7610C-88A7-440E-BD85-8953AB610DED}" destId="{DA46F9F1-CDA6-4940-BB23-94F793D26D3B}" srcOrd="0" destOrd="0" presId="urn:microsoft.com/office/officeart/2005/8/layout/hList1"/>
    <dgm:cxn modelId="{DE74D5A6-A0EE-47B3-B49E-D542716B168B}" srcId="{587D26D8-51AA-48AD-B258-B3681E4D8086}" destId="{EE399415-B7D2-488C-9077-FDFAE0F16E35}" srcOrd="2" destOrd="0" parTransId="{B6AF0FCE-128E-437E-A3FB-99FC3D60C645}" sibTransId="{7E8D720F-498C-4991-A3F1-7D74AFC9B761}"/>
    <dgm:cxn modelId="{9491C4B8-C4EB-44BE-B3AB-46317BB3A27F}" type="presOf" srcId="{64D1B98C-9270-4AAD-B5F9-5C234BC3F950}" destId="{A2FF5DBE-F8C4-494D-A7FD-5367E6F9744B}" srcOrd="0" destOrd="0" presId="urn:microsoft.com/office/officeart/2005/8/layout/hList1"/>
    <dgm:cxn modelId="{009F5ADC-134F-417D-A6E0-3EF06B913B51}" type="presOf" srcId="{9DAF9F13-9C4F-4038-AC62-BE7AC6C479D1}" destId="{8D6631E2-9E58-4DFF-B79A-DF0AA7BAF636}" srcOrd="0" destOrd="4" presId="urn:microsoft.com/office/officeart/2005/8/layout/hList1"/>
    <dgm:cxn modelId="{72FDF1F5-A0BF-4515-B9D0-EC20C497DE44}" srcId="{587D26D8-51AA-48AD-B258-B3681E4D8086}" destId="{FF3603F1-52E8-4EE1-B980-E4C8F2201091}" srcOrd="1" destOrd="0" parTransId="{52DFA8D4-3CD0-4AAC-9A5C-8260B1891991}" sibTransId="{97D609C1-6C6A-4738-8ED8-930E1863DBAE}"/>
    <dgm:cxn modelId="{F8E942F7-2D92-47CD-831F-CCCCD02B9179}" srcId="{587D26D8-51AA-48AD-B258-B3681E4D8086}" destId="{9DAF9F13-9C4F-4038-AC62-BE7AC6C479D1}" srcOrd="3" destOrd="0" parTransId="{00BE9DC1-2B36-402D-ACCC-0FCEC2AD305C}" sibTransId="{A3462853-58DE-4073-86A0-E7E7D4122FE9}"/>
    <dgm:cxn modelId="{41A620D6-E3CE-4627-A3EB-E78B9BDA6C48}" type="presParOf" srcId="{DA46F9F1-CDA6-4940-BB23-94F793D26D3B}" destId="{0906BBC8-DE80-4408-AA77-EE29FB2F18DC}" srcOrd="0" destOrd="0" presId="urn:microsoft.com/office/officeart/2005/8/layout/hList1"/>
    <dgm:cxn modelId="{E4EB1BB2-2381-451D-B614-73BF3205833C}" type="presParOf" srcId="{0906BBC8-DE80-4408-AA77-EE29FB2F18DC}" destId="{A2FF5DBE-F8C4-494D-A7FD-5367E6F9744B}" srcOrd="0" destOrd="0" presId="urn:microsoft.com/office/officeart/2005/8/layout/hList1"/>
    <dgm:cxn modelId="{D2F477CD-63E6-4055-B392-A7FEDA1DE321}" type="presParOf" srcId="{0906BBC8-DE80-4408-AA77-EE29FB2F18DC}" destId="{8D6631E2-9E58-4DFF-B79A-DF0AA7BAF63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E7610C-88A7-440E-BD85-8953AB610DED}" type="doc">
      <dgm:prSet loTypeId="urn:microsoft.com/office/officeart/2005/8/layout/hList1" loCatId="list" qsTypeId="urn:microsoft.com/office/officeart/2005/8/quickstyle/simple5" qsCatId="simple" csTypeId="urn:microsoft.com/office/officeart/2005/8/colors/accent5_4" csCatId="accent5" phldr="1"/>
      <dgm:spPr/>
      <dgm:t>
        <a:bodyPr/>
        <a:lstStyle/>
        <a:p>
          <a:endParaRPr lang="en-US"/>
        </a:p>
      </dgm:t>
    </dgm:pt>
    <dgm:pt modelId="{D9456F40-7E3A-4819-B287-6A5A769BABC6}">
      <dgm:prSet phldrT="[Text]"/>
      <dgm:spPr/>
      <dgm:t>
        <a:bodyPr/>
        <a:lstStyle/>
        <a:p>
          <a:r>
            <a:rPr lang="en-US" dirty="0"/>
            <a:t>NDT &amp; Pressure Ulcers</a:t>
          </a:r>
        </a:p>
      </dgm:t>
    </dgm:pt>
    <dgm:pt modelId="{AC735B5B-F243-4522-85B9-9000D7A42D38}" type="parTrans" cxnId="{7A07DDF8-B7AE-41EB-B57B-EC829E917E45}">
      <dgm:prSet/>
      <dgm:spPr/>
      <dgm:t>
        <a:bodyPr/>
        <a:lstStyle/>
        <a:p>
          <a:endParaRPr lang="en-US"/>
        </a:p>
      </dgm:t>
    </dgm:pt>
    <dgm:pt modelId="{16F3BA82-3E95-40B1-AE25-E1280241FA73}" type="sibTrans" cxnId="{7A07DDF8-B7AE-41EB-B57B-EC829E917E45}">
      <dgm:prSet/>
      <dgm:spPr/>
      <dgm:t>
        <a:bodyPr/>
        <a:lstStyle/>
        <a:p>
          <a:endParaRPr lang="en-US"/>
        </a:p>
      </dgm:t>
    </dgm:pt>
    <dgm:pt modelId="{9DAF9F13-9C4F-4038-AC62-BE7AC6C479D1}">
      <dgm:prSet phldrT="[Text]"/>
      <dgm:spPr/>
      <dgm:t>
        <a:bodyPr/>
        <a:lstStyle/>
        <a:p>
          <a:r>
            <a:rPr lang="en-US"/>
            <a:t>Monitoring</a:t>
          </a:r>
          <a:endParaRPr lang="en-US" dirty="0"/>
        </a:p>
      </dgm:t>
    </dgm:pt>
    <dgm:pt modelId="{00BE9DC1-2B36-402D-ACCC-0FCEC2AD305C}" type="parTrans" cxnId="{F8E942F7-2D92-47CD-831F-CCCCD02B9179}">
      <dgm:prSet/>
      <dgm:spPr/>
      <dgm:t>
        <a:bodyPr/>
        <a:lstStyle/>
        <a:p>
          <a:endParaRPr lang="en-US"/>
        </a:p>
      </dgm:t>
    </dgm:pt>
    <dgm:pt modelId="{A3462853-58DE-4073-86A0-E7E7D4122FE9}" type="sibTrans" cxnId="{F8E942F7-2D92-47CD-831F-CCCCD02B9179}">
      <dgm:prSet/>
      <dgm:spPr/>
      <dgm:t>
        <a:bodyPr/>
        <a:lstStyle/>
        <a:p>
          <a:endParaRPr lang="en-US"/>
        </a:p>
      </dgm:t>
    </dgm:pt>
    <dgm:pt modelId="{25180AD2-3CFD-4D80-9884-83691F4D168F}">
      <dgm:prSet phldrT="[Text]"/>
      <dgm:spPr/>
      <dgm:t>
        <a:bodyPr/>
        <a:lstStyle/>
        <a:p>
          <a:r>
            <a:rPr lang="en-US" dirty="0"/>
            <a:t>Relationship to monitoring tools</a:t>
          </a:r>
        </a:p>
      </dgm:t>
    </dgm:pt>
    <dgm:pt modelId="{801B4F2C-38B2-4E04-B4FD-BF05893F01D9}" type="parTrans" cxnId="{D9552216-8DC8-43E6-AF5A-2070481A4AD0}">
      <dgm:prSet/>
      <dgm:spPr/>
      <dgm:t>
        <a:bodyPr/>
        <a:lstStyle/>
        <a:p>
          <a:endParaRPr lang="en-US"/>
        </a:p>
      </dgm:t>
    </dgm:pt>
    <dgm:pt modelId="{1325FD84-CED4-422F-80AB-351F7571CDE9}" type="sibTrans" cxnId="{D9552216-8DC8-43E6-AF5A-2070481A4AD0}">
      <dgm:prSet/>
      <dgm:spPr/>
      <dgm:t>
        <a:bodyPr/>
        <a:lstStyle/>
        <a:p>
          <a:endParaRPr lang="en-US"/>
        </a:p>
      </dgm:t>
    </dgm:pt>
    <dgm:pt modelId="{1F2F1E9C-2E62-4026-9742-40AD898E7BAF}" type="pres">
      <dgm:prSet presAssocID="{75E7610C-88A7-440E-BD85-8953AB610DED}" presName="Name0" presStyleCnt="0">
        <dgm:presLayoutVars>
          <dgm:dir/>
          <dgm:animLvl val="lvl"/>
          <dgm:resizeHandles val="exact"/>
        </dgm:presLayoutVars>
      </dgm:prSet>
      <dgm:spPr/>
    </dgm:pt>
    <dgm:pt modelId="{804D439A-5C1E-4B40-8C87-26B1B64EA567}" type="pres">
      <dgm:prSet presAssocID="{9DAF9F13-9C4F-4038-AC62-BE7AC6C479D1}" presName="composite" presStyleCnt="0"/>
      <dgm:spPr/>
    </dgm:pt>
    <dgm:pt modelId="{9D295D01-2ABF-489D-93D4-948269EED6FE}" type="pres">
      <dgm:prSet presAssocID="{9DAF9F13-9C4F-4038-AC62-BE7AC6C479D1}" presName="parTx" presStyleLbl="alignNode1" presStyleIdx="0" presStyleCnt="1">
        <dgm:presLayoutVars>
          <dgm:chMax val="0"/>
          <dgm:chPref val="0"/>
          <dgm:bulletEnabled val="1"/>
        </dgm:presLayoutVars>
      </dgm:prSet>
      <dgm:spPr/>
    </dgm:pt>
    <dgm:pt modelId="{8F8C8199-7A6B-4CD1-827B-394700DC933C}" type="pres">
      <dgm:prSet presAssocID="{9DAF9F13-9C4F-4038-AC62-BE7AC6C479D1}" presName="desTx" presStyleLbl="alignAccFollowNode1" presStyleIdx="0" presStyleCnt="1" custScaleY="113572">
        <dgm:presLayoutVars>
          <dgm:bulletEnabled val="1"/>
        </dgm:presLayoutVars>
      </dgm:prSet>
      <dgm:spPr/>
    </dgm:pt>
  </dgm:ptLst>
  <dgm:cxnLst>
    <dgm:cxn modelId="{D9552216-8DC8-43E6-AF5A-2070481A4AD0}" srcId="{9DAF9F13-9C4F-4038-AC62-BE7AC6C479D1}" destId="{25180AD2-3CFD-4D80-9884-83691F4D168F}" srcOrd="1" destOrd="0" parTransId="{801B4F2C-38B2-4E04-B4FD-BF05893F01D9}" sibTransId="{1325FD84-CED4-422F-80AB-351F7571CDE9}"/>
    <dgm:cxn modelId="{1517B336-2852-425B-8E24-EA3B26BB163E}" type="presOf" srcId="{D9456F40-7E3A-4819-B287-6A5A769BABC6}" destId="{8F8C8199-7A6B-4CD1-827B-394700DC933C}" srcOrd="0" destOrd="0" presId="urn:microsoft.com/office/officeart/2005/8/layout/hList1"/>
    <dgm:cxn modelId="{C6CF59B9-E6F4-4F09-A110-3F074C2E0EAD}" type="presOf" srcId="{75E7610C-88A7-440E-BD85-8953AB610DED}" destId="{1F2F1E9C-2E62-4026-9742-40AD898E7BAF}" srcOrd="0" destOrd="0" presId="urn:microsoft.com/office/officeart/2005/8/layout/hList1"/>
    <dgm:cxn modelId="{5CB7F6C7-B679-4964-8B37-44333CBDBC63}" type="presOf" srcId="{25180AD2-3CFD-4D80-9884-83691F4D168F}" destId="{8F8C8199-7A6B-4CD1-827B-394700DC933C}" srcOrd="0" destOrd="1" presId="urn:microsoft.com/office/officeart/2005/8/layout/hList1"/>
    <dgm:cxn modelId="{DF8CFDCB-F216-42C5-B67F-51074FEB1E13}" type="presOf" srcId="{9DAF9F13-9C4F-4038-AC62-BE7AC6C479D1}" destId="{9D295D01-2ABF-489D-93D4-948269EED6FE}" srcOrd="0" destOrd="0" presId="urn:microsoft.com/office/officeart/2005/8/layout/hList1"/>
    <dgm:cxn modelId="{F8E942F7-2D92-47CD-831F-CCCCD02B9179}" srcId="{75E7610C-88A7-440E-BD85-8953AB610DED}" destId="{9DAF9F13-9C4F-4038-AC62-BE7AC6C479D1}" srcOrd="0" destOrd="0" parTransId="{00BE9DC1-2B36-402D-ACCC-0FCEC2AD305C}" sibTransId="{A3462853-58DE-4073-86A0-E7E7D4122FE9}"/>
    <dgm:cxn modelId="{7A07DDF8-B7AE-41EB-B57B-EC829E917E45}" srcId="{9DAF9F13-9C4F-4038-AC62-BE7AC6C479D1}" destId="{D9456F40-7E3A-4819-B287-6A5A769BABC6}" srcOrd="0" destOrd="0" parTransId="{AC735B5B-F243-4522-85B9-9000D7A42D38}" sibTransId="{16F3BA82-3E95-40B1-AE25-E1280241FA73}"/>
    <dgm:cxn modelId="{47652C6A-3B40-43D1-BB01-7913045A2C68}" type="presParOf" srcId="{1F2F1E9C-2E62-4026-9742-40AD898E7BAF}" destId="{804D439A-5C1E-4B40-8C87-26B1B64EA567}" srcOrd="0" destOrd="0" presId="urn:microsoft.com/office/officeart/2005/8/layout/hList1"/>
    <dgm:cxn modelId="{4AA51FED-3449-4B75-9091-42E71AAB801E}" type="presParOf" srcId="{804D439A-5C1E-4B40-8C87-26B1B64EA567}" destId="{9D295D01-2ABF-489D-93D4-948269EED6FE}" srcOrd="0" destOrd="0" presId="urn:microsoft.com/office/officeart/2005/8/layout/hList1"/>
    <dgm:cxn modelId="{E630633D-1EBF-4EA2-992E-82B3A89875E7}" type="presParOf" srcId="{804D439A-5C1E-4B40-8C87-26B1B64EA567}" destId="{8F8C8199-7A6B-4CD1-827B-394700DC933C}"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E7610C-88A7-440E-BD85-8953AB610DED}" type="doc">
      <dgm:prSet loTypeId="urn:microsoft.com/office/officeart/2005/8/layout/hList1" loCatId="list" qsTypeId="urn:microsoft.com/office/officeart/2005/8/quickstyle/simple1" qsCatId="simple" csTypeId="urn:microsoft.com/office/officeart/2005/8/colors/accent1_3" csCatId="accent1" phldr="1"/>
      <dgm:spPr/>
      <dgm:t>
        <a:bodyPr/>
        <a:lstStyle/>
        <a:p>
          <a:endParaRPr lang="en-US"/>
        </a:p>
      </dgm:t>
    </dgm:pt>
    <dgm:pt modelId="{976F17BF-28C7-4815-8FA0-5A523768E096}">
      <dgm:prSet phldrT="[Text]"/>
      <dgm:spPr/>
      <dgm:t>
        <a:bodyPr/>
        <a:lstStyle/>
        <a:p>
          <a:pPr>
            <a:defRPr b="1"/>
          </a:pPr>
          <a:r>
            <a:rPr lang="en-US" dirty="0"/>
            <a:t>Preventing</a:t>
          </a:r>
        </a:p>
      </dgm:t>
    </dgm:pt>
    <dgm:pt modelId="{033F0726-A137-4684-AEA0-91FFA497EF01}" type="parTrans" cxnId="{FF290D89-8631-4E4F-B79F-E7F4C521F3A0}">
      <dgm:prSet/>
      <dgm:spPr/>
      <dgm:t>
        <a:bodyPr/>
        <a:lstStyle/>
        <a:p>
          <a:endParaRPr lang="en-US"/>
        </a:p>
      </dgm:t>
    </dgm:pt>
    <dgm:pt modelId="{51FDFCA9-973D-4425-99A1-FBCCB8592289}" type="sibTrans" cxnId="{FF290D89-8631-4E4F-B79F-E7F4C521F3A0}">
      <dgm:prSet/>
      <dgm:spPr/>
      <dgm:t>
        <a:bodyPr/>
        <a:lstStyle/>
        <a:p>
          <a:endParaRPr lang="en-US"/>
        </a:p>
      </dgm:t>
    </dgm:pt>
    <dgm:pt modelId="{D6A2C3C8-45FD-4944-BCA7-5E202A060FFA}">
      <dgm:prSet phldrT="[Text]"/>
      <dgm:spPr/>
      <dgm:t>
        <a:bodyPr/>
        <a:lstStyle/>
        <a:p>
          <a:r>
            <a:rPr lang="en-US" dirty="0"/>
            <a:t>Improve Prep</a:t>
          </a:r>
        </a:p>
      </dgm:t>
    </dgm:pt>
    <dgm:pt modelId="{DD45FC5C-DB62-4129-B66A-06B0674D37B4}" type="sibTrans" cxnId="{82224319-C911-4C42-BA53-F9569EFC9178}">
      <dgm:prSet/>
      <dgm:spPr/>
      <dgm:t>
        <a:bodyPr/>
        <a:lstStyle/>
        <a:p>
          <a:endParaRPr lang="en-US"/>
        </a:p>
      </dgm:t>
    </dgm:pt>
    <dgm:pt modelId="{27C7D0D1-9BFE-43EA-A14D-4CB222C85D84}" type="parTrans" cxnId="{82224319-C911-4C42-BA53-F9569EFC9178}">
      <dgm:prSet/>
      <dgm:spPr/>
      <dgm:t>
        <a:bodyPr/>
        <a:lstStyle/>
        <a:p>
          <a:endParaRPr lang="en-US"/>
        </a:p>
      </dgm:t>
    </dgm:pt>
    <dgm:pt modelId="{EC40E90E-0FA6-4B9D-872F-A1731778F1A0}">
      <dgm:prSet phldrT="[Text]"/>
      <dgm:spPr/>
      <dgm:t>
        <a:bodyPr/>
        <a:lstStyle/>
        <a:p>
          <a:r>
            <a:rPr lang="en-US" dirty="0"/>
            <a:t>Regular Skin Checks</a:t>
          </a:r>
        </a:p>
      </dgm:t>
    </dgm:pt>
    <dgm:pt modelId="{AB0D71EA-DC27-44C9-BB29-6AFB49DB1C55}" type="sibTrans" cxnId="{EB2876CD-F5FB-4605-8BC1-BF09978E0AE2}">
      <dgm:prSet/>
      <dgm:spPr/>
      <dgm:t>
        <a:bodyPr/>
        <a:lstStyle/>
        <a:p>
          <a:endParaRPr lang="en-US"/>
        </a:p>
      </dgm:t>
    </dgm:pt>
    <dgm:pt modelId="{08FA9E84-08BF-4BD6-A72A-8EE5E46186C5}" type="parTrans" cxnId="{EB2876CD-F5FB-4605-8BC1-BF09978E0AE2}">
      <dgm:prSet/>
      <dgm:spPr/>
      <dgm:t>
        <a:bodyPr/>
        <a:lstStyle/>
        <a:p>
          <a:endParaRPr lang="en-US"/>
        </a:p>
      </dgm:t>
    </dgm:pt>
    <dgm:pt modelId="{848B0111-1334-4F7F-A9B6-D4308AD1182C}">
      <dgm:prSet phldrT="[Text]"/>
      <dgm:spPr/>
      <dgm:t>
        <a:bodyPr/>
        <a:lstStyle/>
        <a:p>
          <a:r>
            <a:rPr lang="en-US" dirty="0"/>
            <a:t>Positioning tools</a:t>
          </a:r>
        </a:p>
      </dgm:t>
    </dgm:pt>
    <dgm:pt modelId="{ED849303-ACDA-4973-8EA5-F081B38596A8}" type="sibTrans" cxnId="{66A049E4-A275-4702-8707-F939B1099A92}">
      <dgm:prSet/>
      <dgm:spPr/>
      <dgm:t>
        <a:bodyPr/>
        <a:lstStyle/>
        <a:p>
          <a:endParaRPr lang="en-US"/>
        </a:p>
      </dgm:t>
    </dgm:pt>
    <dgm:pt modelId="{C662AD7A-DCDE-4946-BA1A-8E67EF3027F9}" type="parTrans" cxnId="{66A049E4-A275-4702-8707-F939B1099A92}">
      <dgm:prSet/>
      <dgm:spPr/>
      <dgm:t>
        <a:bodyPr/>
        <a:lstStyle/>
        <a:p>
          <a:endParaRPr lang="en-US"/>
        </a:p>
      </dgm:t>
    </dgm:pt>
    <dgm:pt modelId="{8549CAB8-A42F-4138-B36A-DACA71448C16}">
      <dgm:prSet phldrT="[Text]"/>
      <dgm:spPr/>
      <dgm:t>
        <a:bodyPr/>
        <a:lstStyle/>
        <a:p>
          <a:r>
            <a:rPr lang="en-US" dirty="0"/>
            <a:t>Documentation</a:t>
          </a:r>
        </a:p>
      </dgm:t>
    </dgm:pt>
    <dgm:pt modelId="{9A83A4FD-A403-4274-81F2-91D290312324}" type="sibTrans" cxnId="{7DB752CA-E64B-44B2-BC98-47F22C5544A4}">
      <dgm:prSet/>
      <dgm:spPr/>
      <dgm:t>
        <a:bodyPr/>
        <a:lstStyle/>
        <a:p>
          <a:endParaRPr lang="en-US"/>
        </a:p>
      </dgm:t>
    </dgm:pt>
    <dgm:pt modelId="{401B7242-DCAD-435A-8391-2479C8A12F03}" type="parTrans" cxnId="{7DB752CA-E64B-44B2-BC98-47F22C5544A4}">
      <dgm:prSet/>
      <dgm:spPr/>
      <dgm:t>
        <a:bodyPr/>
        <a:lstStyle/>
        <a:p>
          <a:endParaRPr lang="en-US"/>
        </a:p>
      </dgm:t>
    </dgm:pt>
    <dgm:pt modelId="{3B725C74-BA3E-4122-B10D-0D07DA1CDBAE}">
      <dgm:prSet phldrT="[Text]"/>
      <dgm:spPr/>
      <dgm:t>
        <a:bodyPr/>
        <a:lstStyle/>
        <a:p>
          <a:r>
            <a:rPr lang="en-US" dirty="0"/>
            <a:t>Evaluation of Processes</a:t>
          </a:r>
        </a:p>
      </dgm:t>
    </dgm:pt>
    <dgm:pt modelId="{99FC4DBA-66F3-42A0-A679-83F703D1E14D}" type="sibTrans" cxnId="{0C3F3DBC-EA97-4A62-8D25-31294E554B86}">
      <dgm:prSet/>
      <dgm:spPr/>
      <dgm:t>
        <a:bodyPr/>
        <a:lstStyle/>
        <a:p>
          <a:endParaRPr lang="en-US"/>
        </a:p>
      </dgm:t>
    </dgm:pt>
    <dgm:pt modelId="{85B86C08-8BBF-42C2-8089-DC1EED5AB5CB}" type="parTrans" cxnId="{0C3F3DBC-EA97-4A62-8D25-31294E554B86}">
      <dgm:prSet/>
      <dgm:spPr/>
      <dgm:t>
        <a:bodyPr/>
        <a:lstStyle/>
        <a:p>
          <a:endParaRPr lang="en-US"/>
        </a:p>
      </dgm:t>
    </dgm:pt>
    <dgm:pt modelId="{C76FED68-B3EC-4C87-BE19-3795B67A183F}" type="pres">
      <dgm:prSet presAssocID="{75E7610C-88A7-440E-BD85-8953AB610DED}" presName="Name0" presStyleCnt="0">
        <dgm:presLayoutVars>
          <dgm:dir/>
          <dgm:animLvl val="lvl"/>
          <dgm:resizeHandles val="exact"/>
        </dgm:presLayoutVars>
      </dgm:prSet>
      <dgm:spPr/>
    </dgm:pt>
    <dgm:pt modelId="{1F86706D-BDBE-496F-8B0A-23CA7F3B8C57}" type="pres">
      <dgm:prSet presAssocID="{976F17BF-28C7-4815-8FA0-5A523768E096}" presName="composite" presStyleCnt="0"/>
      <dgm:spPr/>
    </dgm:pt>
    <dgm:pt modelId="{BB74CBB2-DEF8-4B42-B681-84B9C81193E2}" type="pres">
      <dgm:prSet presAssocID="{976F17BF-28C7-4815-8FA0-5A523768E096}" presName="parTx" presStyleLbl="alignNode1" presStyleIdx="0" presStyleCnt="1">
        <dgm:presLayoutVars>
          <dgm:chMax val="0"/>
          <dgm:chPref val="0"/>
          <dgm:bulletEnabled val="1"/>
        </dgm:presLayoutVars>
      </dgm:prSet>
      <dgm:spPr/>
    </dgm:pt>
    <dgm:pt modelId="{2908E733-04FA-4B55-BE70-0298A50192C6}" type="pres">
      <dgm:prSet presAssocID="{976F17BF-28C7-4815-8FA0-5A523768E096}" presName="desTx" presStyleLbl="alignAccFollowNode1" presStyleIdx="0" presStyleCnt="1">
        <dgm:presLayoutVars>
          <dgm:bulletEnabled val="1"/>
        </dgm:presLayoutVars>
      </dgm:prSet>
      <dgm:spPr/>
    </dgm:pt>
  </dgm:ptLst>
  <dgm:cxnLst>
    <dgm:cxn modelId="{0DE5AB06-3B07-4D54-A6D0-521CCE18CF27}" type="presOf" srcId="{EC40E90E-0FA6-4B9D-872F-A1731778F1A0}" destId="{2908E733-04FA-4B55-BE70-0298A50192C6}" srcOrd="0" destOrd="1" presId="urn:microsoft.com/office/officeart/2005/8/layout/hList1"/>
    <dgm:cxn modelId="{7C10C50E-E083-4CBD-AA09-AA4470C37215}" type="presOf" srcId="{D6A2C3C8-45FD-4944-BCA7-5E202A060FFA}" destId="{2908E733-04FA-4B55-BE70-0298A50192C6}" srcOrd="0" destOrd="0" presId="urn:microsoft.com/office/officeart/2005/8/layout/hList1"/>
    <dgm:cxn modelId="{DF6D2312-E879-4812-B7A0-82C0ECBE8FAF}" type="presOf" srcId="{848B0111-1334-4F7F-A9B6-D4308AD1182C}" destId="{2908E733-04FA-4B55-BE70-0298A50192C6}" srcOrd="0" destOrd="2" presId="urn:microsoft.com/office/officeart/2005/8/layout/hList1"/>
    <dgm:cxn modelId="{82224319-C911-4C42-BA53-F9569EFC9178}" srcId="{976F17BF-28C7-4815-8FA0-5A523768E096}" destId="{D6A2C3C8-45FD-4944-BCA7-5E202A060FFA}" srcOrd="0" destOrd="0" parTransId="{27C7D0D1-9BFE-43EA-A14D-4CB222C85D84}" sibTransId="{DD45FC5C-DB62-4129-B66A-06B0674D37B4}"/>
    <dgm:cxn modelId="{E4053D2C-E1E9-43C0-87CE-CD32E6BEB50E}" type="presOf" srcId="{976F17BF-28C7-4815-8FA0-5A523768E096}" destId="{BB74CBB2-DEF8-4B42-B681-84B9C81193E2}" srcOrd="0" destOrd="0" presId="urn:microsoft.com/office/officeart/2005/8/layout/hList1"/>
    <dgm:cxn modelId="{FF290D89-8631-4E4F-B79F-E7F4C521F3A0}" srcId="{75E7610C-88A7-440E-BD85-8953AB610DED}" destId="{976F17BF-28C7-4815-8FA0-5A523768E096}" srcOrd="0" destOrd="0" parTransId="{033F0726-A137-4684-AEA0-91FFA497EF01}" sibTransId="{51FDFCA9-973D-4425-99A1-FBCCB8592289}"/>
    <dgm:cxn modelId="{733D43AC-131B-410B-BDA2-74DB96174AC7}" type="presOf" srcId="{8549CAB8-A42F-4138-B36A-DACA71448C16}" destId="{2908E733-04FA-4B55-BE70-0298A50192C6}" srcOrd="0" destOrd="3" presId="urn:microsoft.com/office/officeart/2005/8/layout/hList1"/>
    <dgm:cxn modelId="{0C3F3DBC-EA97-4A62-8D25-31294E554B86}" srcId="{976F17BF-28C7-4815-8FA0-5A523768E096}" destId="{3B725C74-BA3E-4122-B10D-0D07DA1CDBAE}" srcOrd="4" destOrd="0" parTransId="{85B86C08-8BBF-42C2-8089-DC1EED5AB5CB}" sibTransId="{99FC4DBA-66F3-42A0-A679-83F703D1E14D}"/>
    <dgm:cxn modelId="{7DB752CA-E64B-44B2-BC98-47F22C5544A4}" srcId="{976F17BF-28C7-4815-8FA0-5A523768E096}" destId="{8549CAB8-A42F-4138-B36A-DACA71448C16}" srcOrd="3" destOrd="0" parTransId="{401B7242-DCAD-435A-8391-2479C8A12F03}" sibTransId="{9A83A4FD-A403-4274-81F2-91D290312324}"/>
    <dgm:cxn modelId="{E6C817CC-A0B9-4C61-9712-4F586A757915}" type="presOf" srcId="{75E7610C-88A7-440E-BD85-8953AB610DED}" destId="{C76FED68-B3EC-4C87-BE19-3795B67A183F}" srcOrd="0" destOrd="0" presId="urn:microsoft.com/office/officeart/2005/8/layout/hList1"/>
    <dgm:cxn modelId="{EB2876CD-F5FB-4605-8BC1-BF09978E0AE2}" srcId="{976F17BF-28C7-4815-8FA0-5A523768E096}" destId="{EC40E90E-0FA6-4B9D-872F-A1731778F1A0}" srcOrd="1" destOrd="0" parTransId="{08FA9E84-08BF-4BD6-A72A-8EE5E46186C5}" sibTransId="{AB0D71EA-DC27-44C9-BB29-6AFB49DB1C55}"/>
    <dgm:cxn modelId="{B24EE2D3-9403-45F1-B0AB-BF4B75D211E9}" type="presOf" srcId="{3B725C74-BA3E-4122-B10D-0D07DA1CDBAE}" destId="{2908E733-04FA-4B55-BE70-0298A50192C6}" srcOrd="0" destOrd="4" presId="urn:microsoft.com/office/officeart/2005/8/layout/hList1"/>
    <dgm:cxn modelId="{66A049E4-A275-4702-8707-F939B1099A92}" srcId="{976F17BF-28C7-4815-8FA0-5A523768E096}" destId="{848B0111-1334-4F7F-A9B6-D4308AD1182C}" srcOrd="2" destOrd="0" parTransId="{C662AD7A-DCDE-4946-BA1A-8E67EF3027F9}" sibTransId="{ED849303-ACDA-4973-8EA5-F081B38596A8}"/>
    <dgm:cxn modelId="{9077C609-D719-4F2A-A038-4BD959AAA291}" type="presParOf" srcId="{C76FED68-B3EC-4C87-BE19-3795B67A183F}" destId="{1F86706D-BDBE-496F-8B0A-23CA7F3B8C57}" srcOrd="0" destOrd="0" presId="urn:microsoft.com/office/officeart/2005/8/layout/hList1"/>
    <dgm:cxn modelId="{ED9A29A1-823A-45F4-9E88-48E476FDFACE}" type="presParOf" srcId="{1F86706D-BDBE-496F-8B0A-23CA7F3B8C57}" destId="{BB74CBB2-DEF8-4B42-B681-84B9C81193E2}" srcOrd="0" destOrd="0" presId="urn:microsoft.com/office/officeart/2005/8/layout/hList1"/>
    <dgm:cxn modelId="{5D997272-D553-4D92-956D-FACA590828EA}" type="presParOf" srcId="{1F86706D-BDBE-496F-8B0A-23CA7F3B8C57}" destId="{2908E733-04FA-4B55-BE70-0298A50192C6}"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F4C9A9-5729-4C83-BD41-29992AFCDC57}"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7DEB04E9-9FE3-4084-BF10-A777685A50C9}">
      <dgm:prSet phldrT="[Text]"/>
      <dgm:spPr/>
      <dgm:t>
        <a:bodyPr/>
        <a:lstStyle/>
        <a:p>
          <a:r>
            <a:rPr lang="en-US" dirty="0"/>
            <a:t>Pressure injury</a:t>
          </a:r>
        </a:p>
      </dgm:t>
    </dgm:pt>
    <dgm:pt modelId="{83170772-654B-4D89-88FC-144885FF8689}" type="parTrans" cxnId="{24F564B1-9905-43A1-94DE-6C2BA39691DD}">
      <dgm:prSet/>
      <dgm:spPr/>
      <dgm:t>
        <a:bodyPr/>
        <a:lstStyle/>
        <a:p>
          <a:endParaRPr lang="en-US"/>
        </a:p>
      </dgm:t>
    </dgm:pt>
    <dgm:pt modelId="{226462FE-CB12-4CD9-A106-29E6BD568137}" type="sibTrans" cxnId="{24F564B1-9905-43A1-94DE-6C2BA39691DD}">
      <dgm:prSet/>
      <dgm:spPr/>
      <dgm:t>
        <a:bodyPr/>
        <a:lstStyle/>
        <a:p>
          <a:endParaRPr lang="en-US"/>
        </a:p>
      </dgm:t>
    </dgm:pt>
    <dgm:pt modelId="{E7097A91-002B-437D-B98E-D65838E0099E}">
      <dgm:prSet phldrT="[Text]"/>
      <dgm:spPr/>
      <dgm:t>
        <a:bodyPr/>
        <a:lstStyle/>
        <a:p>
          <a:r>
            <a:rPr lang="en-US" dirty="0"/>
            <a:t>Pressure ulcer</a:t>
          </a:r>
        </a:p>
      </dgm:t>
    </dgm:pt>
    <dgm:pt modelId="{86721D13-D906-48B6-BBAE-FA50C9909C1E}" type="parTrans" cxnId="{3EB60CE9-074D-486F-BD80-4E1EFBD6BA25}">
      <dgm:prSet/>
      <dgm:spPr/>
      <dgm:t>
        <a:bodyPr/>
        <a:lstStyle/>
        <a:p>
          <a:endParaRPr lang="en-US"/>
        </a:p>
      </dgm:t>
    </dgm:pt>
    <dgm:pt modelId="{A5A8741E-E9E1-418F-B592-BC82367289A9}" type="sibTrans" cxnId="{3EB60CE9-074D-486F-BD80-4E1EFBD6BA25}">
      <dgm:prSet/>
      <dgm:spPr/>
      <dgm:t>
        <a:bodyPr/>
        <a:lstStyle/>
        <a:p>
          <a:endParaRPr lang="en-US"/>
        </a:p>
      </dgm:t>
    </dgm:pt>
    <dgm:pt modelId="{20E5256A-F436-4F3A-8961-6578FA52B501}">
      <dgm:prSet phldrT="[Text]"/>
      <dgm:spPr/>
      <dgm:t>
        <a:bodyPr/>
        <a:lstStyle/>
        <a:p>
          <a:r>
            <a:rPr lang="en-US" dirty="0"/>
            <a:t>Skin breakdown</a:t>
          </a:r>
        </a:p>
      </dgm:t>
    </dgm:pt>
    <dgm:pt modelId="{2CEEEFC7-4C56-4E67-9F2C-746BC3F11B04}" type="parTrans" cxnId="{88EEAACC-66B7-4647-8E64-1BFB6CD63421}">
      <dgm:prSet/>
      <dgm:spPr/>
      <dgm:t>
        <a:bodyPr/>
        <a:lstStyle/>
        <a:p>
          <a:endParaRPr lang="en-US"/>
        </a:p>
      </dgm:t>
    </dgm:pt>
    <dgm:pt modelId="{39F7984F-CE2C-428E-9864-B8C330744D17}" type="sibTrans" cxnId="{88EEAACC-66B7-4647-8E64-1BFB6CD63421}">
      <dgm:prSet/>
      <dgm:spPr/>
      <dgm:t>
        <a:bodyPr/>
        <a:lstStyle/>
        <a:p>
          <a:endParaRPr lang="en-US"/>
        </a:p>
      </dgm:t>
    </dgm:pt>
    <dgm:pt modelId="{3EFD04C2-4850-4C8C-BD7D-74B8E4C9E7FF}">
      <dgm:prSet phldrT="[Text]"/>
      <dgm:spPr/>
      <dgm:t>
        <a:bodyPr/>
        <a:lstStyle/>
        <a:p>
          <a:r>
            <a:rPr lang="en-US" dirty="0"/>
            <a:t>Skin integrity</a:t>
          </a:r>
        </a:p>
      </dgm:t>
    </dgm:pt>
    <dgm:pt modelId="{D702AEF3-A5F6-4751-8451-EE5C3B4BEE9C}" type="parTrans" cxnId="{067F57FA-548F-47DD-A77D-4778BF4C98B4}">
      <dgm:prSet/>
      <dgm:spPr/>
      <dgm:t>
        <a:bodyPr/>
        <a:lstStyle/>
        <a:p>
          <a:endParaRPr lang="en-US"/>
        </a:p>
      </dgm:t>
    </dgm:pt>
    <dgm:pt modelId="{331B47FF-990A-4DB2-8E10-4AF89C110406}" type="sibTrans" cxnId="{067F57FA-548F-47DD-A77D-4778BF4C98B4}">
      <dgm:prSet/>
      <dgm:spPr/>
      <dgm:t>
        <a:bodyPr/>
        <a:lstStyle/>
        <a:p>
          <a:endParaRPr lang="en-US"/>
        </a:p>
      </dgm:t>
    </dgm:pt>
    <dgm:pt modelId="{B8F773C0-19F1-45EA-85FD-3198ACE08536}">
      <dgm:prSet phldrT="[Text]"/>
      <dgm:spPr/>
      <dgm:t>
        <a:bodyPr/>
        <a:lstStyle/>
        <a:p>
          <a:r>
            <a:rPr lang="en-US" dirty="0"/>
            <a:t>Bed sores</a:t>
          </a:r>
        </a:p>
      </dgm:t>
    </dgm:pt>
    <dgm:pt modelId="{2BE9ABC9-6031-4965-A559-A2B3370D8E4B}" type="parTrans" cxnId="{68CD5E46-DE35-4290-A39F-C1B92BBD4638}">
      <dgm:prSet/>
      <dgm:spPr/>
      <dgm:t>
        <a:bodyPr/>
        <a:lstStyle/>
        <a:p>
          <a:endParaRPr lang="en-US"/>
        </a:p>
      </dgm:t>
    </dgm:pt>
    <dgm:pt modelId="{F4B4E0F3-FFF4-4CB1-98C7-3877D82B4C4C}" type="sibTrans" cxnId="{68CD5E46-DE35-4290-A39F-C1B92BBD4638}">
      <dgm:prSet/>
      <dgm:spPr/>
      <dgm:t>
        <a:bodyPr/>
        <a:lstStyle/>
        <a:p>
          <a:endParaRPr lang="en-US"/>
        </a:p>
      </dgm:t>
    </dgm:pt>
    <dgm:pt modelId="{E2537670-D487-4872-9FE4-8DA68FC481EF}">
      <dgm:prSet phldrT="[Text]"/>
      <dgm:spPr/>
      <dgm:t>
        <a:bodyPr/>
        <a:lstStyle/>
        <a:p>
          <a:r>
            <a:rPr lang="en-US" dirty="0"/>
            <a:t>Decubitus ulcers</a:t>
          </a:r>
        </a:p>
      </dgm:t>
    </dgm:pt>
    <dgm:pt modelId="{C403B8D7-8538-499D-AF25-69847980C744}" type="parTrans" cxnId="{943B421A-2BEB-499D-B55C-D8F296CB1C0C}">
      <dgm:prSet/>
      <dgm:spPr/>
      <dgm:t>
        <a:bodyPr/>
        <a:lstStyle/>
        <a:p>
          <a:endParaRPr lang="en-US"/>
        </a:p>
      </dgm:t>
    </dgm:pt>
    <dgm:pt modelId="{C371C56E-3D26-45CE-8509-EB500FE4D639}" type="sibTrans" cxnId="{943B421A-2BEB-499D-B55C-D8F296CB1C0C}">
      <dgm:prSet/>
      <dgm:spPr/>
      <dgm:t>
        <a:bodyPr/>
        <a:lstStyle/>
        <a:p>
          <a:endParaRPr lang="en-US"/>
        </a:p>
      </dgm:t>
    </dgm:pt>
    <dgm:pt modelId="{1BDC5DA3-79D3-4741-BAE0-912648BF3FBA}" type="pres">
      <dgm:prSet presAssocID="{FFF4C9A9-5729-4C83-BD41-29992AFCDC57}" presName="diagram" presStyleCnt="0">
        <dgm:presLayoutVars>
          <dgm:dir/>
          <dgm:resizeHandles val="exact"/>
        </dgm:presLayoutVars>
      </dgm:prSet>
      <dgm:spPr/>
    </dgm:pt>
    <dgm:pt modelId="{CC0DDEAF-0CE5-4D7F-82C4-434E03528653}" type="pres">
      <dgm:prSet presAssocID="{7DEB04E9-9FE3-4084-BF10-A777685A50C9}" presName="node" presStyleLbl="node1" presStyleIdx="0" presStyleCnt="6">
        <dgm:presLayoutVars>
          <dgm:bulletEnabled val="1"/>
        </dgm:presLayoutVars>
      </dgm:prSet>
      <dgm:spPr/>
    </dgm:pt>
    <dgm:pt modelId="{1E7D7255-EDA9-4EBC-B570-0F1A29042792}" type="pres">
      <dgm:prSet presAssocID="{226462FE-CB12-4CD9-A106-29E6BD568137}" presName="sibTrans" presStyleCnt="0"/>
      <dgm:spPr/>
    </dgm:pt>
    <dgm:pt modelId="{EA652EE2-74CC-4658-872B-3A4F104351C3}" type="pres">
      <dgm:prSet presAssocID="{E7097A91-002B-437D-B98E-D65838E0099E}" presName="node" presStyleLbl="node1" presStyleIdx="1" presStyleCnt="6">
        <dgm:presLayoutVars>
          <dgm:bulletEnabled val="1"/>
        </dgm:presLayoutVars>
      </dgm:prSet>
      <dgm:spPr/>
    </dgm:pt>
    <dgm:pt modelId="{7607865D-7FC3-46BE-99E5-D1A219480CF2}" type="pres">
      <dgm:prSet presAssocID="{A5A8741E-E9E1-418F-B592-BC82367289A9}" presName="sibTrans" presStyleCnt="0"/>
      <dgm:spPr/>
    </dgm:pt>
    <dgm:pt modelId="{206AA5A7-E354-49AA-A8A4-0EF3F142258D}" type="pres">
      <dgm:prSet presAssocID="{20E5256A-F436-4F3A-8961-6578FA52B501}" presName="node" presStyleLbl="node1" presStyleIdx="2" presStyleCnt="6">
        <dgm:presLayoutVars>
          <dgm:bulletEnabled val="1"/>
        </dgm:presLayoutVars>
      </dgm:prSet>
      <dgm:spPr/>
    </dgm:pt>
    <dgm:pt modelId="{1B36058D-D2E0-4142-B531-41CFD3AD81B5}" type="pres">
      <dgm:prSet presAssocID="{39F7984F-CE2C-428E-9864-B8C330744D17}" presName="sibTrans" presStyleCnt="0"/>
      <dgm:spPr/>
    </dgm:pt>
    <dgm:pt modelId="{289B8DF2-8F06-42C4-8AAD-3F336C995795}" type="pres">
      <dgm:prSet presAssocID="{3EFD04C2-4850-4C8C-BD7D-74B8E4C9E7FF}" presName="node" presStyleLbl="node1" presStyleIdx="3" presStyleCnt="6">
        <dgm:presLayoutVars>
          <dgm:bulletEnabled val="1"/>
        </dgm:presLayoutVars>
      </dgm:prSet>
      <dgm:spPr/>
    </dgm:pt>
    <dgm:pt modelId="{41C78621-CA73-430C-98C5-43E949635322}" type="pres">
      <dgm:prSet presAssocID="{331B47FF-990A-4DB2-8E10-4AF89C110406}" presName="sibTrans" presStyleCnt="0"/>
      <dgm:spPr/>
    </dgm:pt>
    <dgm:pt modelId="{4AA6E14D-4345-4338-92F0-1F5C7BCECA54}" type="pres">
      <dgm:prSet presAssocID="{B8F773C0-19F1-45EA-85FD-3198ACE08536}" presName="node" presStyleLbl="node1" presStyleIdx="4" presStyleCnt="6">
        <dgm:presLayoutVars>
          <dgm:bulletEnabled val="1"/>
        </dgm:presLayoutVars>
      </dgm:prSet>
      <dgm:spPr/>
    </dgm:pt>
    <dgm:pt modelId="{59FB7F5F-D0F2-41B9-8089-BAE8BF3D2AAE}" type="pres">
      <dgm:prSet presAssocID="{F4B4E0F3-FFF4-4CB1-98C7-3877D82B4C4C}" presName="sibTrans" presStyleCnt="0"/>
      <dgm:spPr/>
    </dgm:pt>
    <dgm:pt modelId="{F07284E9-CB8B-4F3F-AFA3-F5CD92E5E981}" type="pres">
      <dgm:prSet presAssocID="{E2537670-D487-4872-9FE4-8DA68FC481EF}" presName="node" presStyleLbl="node1" presStyleIdx="5" presStyleCnt="6">
        <dgm:presLayoutVars>
          <dgm:bulletEnabled val="1"/>
        </dgm:presLayoutVars>
      </dgm:prSet>
      <dgm:spPr/>
    </dgm:pt>
  </dgm:ptLst>
  <dgm:cxnLst>
    <dgm:cxn modelId="{CFCFE60D-F7FE-46DF-8744-B0E6D207C86F}" type="presOf" srcId="{20E5256A-F436-4F3A-8961-6578FA52B501}" destId="{206AA5A7-E354-49AA-A8A4-0EF3F142258D}" srcOrd="0" destOrd="0" presId="urn:microsoft.com/office/officeart/2005/8/layout/default"/>
    <dgm:cxn modelId="{943B421A-2BEB-499D-B55C-D8F296CB1C0C}" srcId="{FFF4C9A9-5729-4C83-BD41-29992AFCDC57}" destId="{E2537670-D487-4872-9FE4-8DA68FC481EF}" srcOrd="5" destOrd="0" parTransId="{C403B8D7-8538-499D-AF25-69847980C744}" sibTransId="{C371C56E-3D26-45CE-8509-EB500FE4D639}"/>
    <dgm:cxn modelId="{881FC21B-B397-4FF9-91B7-5464C7D1DA2A}" type="presOf" srcId="{7DEB04E9-9FE3-4084-BF10-A777685A50C9}" destId="{CC0DDEAF-0CE5-4D7F-82C4-434E03528653}" srcOrd="0" destOrd="0" presId="urn:microsoft.com/office/officeart/2005/8/layout/default"/>
    <dgm:cxn modelId="{3CD3C25F-A896-4A4F-B854-3FA86183FC50}" type="presOf" srcId="{E7097A91-002B-437D-B98E-D65838E0099E}" destId="{EA652EE2-74CC-4658-872B-3A4F104351C3}" srcOrd="0" destOrd="0" presId="urn:microsoft.com/office/officeart/2005/8/layout/default"/>
    <dgm:cxn modelId="{E5B69861-51F0-4811-992A-5100445AFB70}" type="presOf" srcId="{FFF4C9A9-5729-4C83-BD41-29992AFCDC57}" destId="{1BDC5DA3-79D3-4741-BAE0-912648BF3FBA}" srcOrd="0" destOrd="0" presId="urn:microsoft.com/office/officeart/2005/8/layout/default"/>
    <dgm:cxn modelId="{68CD5E46-DE35-4290-A39F-C1B92BBD4638}" srcId="{FFF4C9A9-5729-4C83-BD41-29992AFCDC57}" destId="{B8F773C0-19F1-45EA-85FD-3198ACE08536}" srcOrd="4" destOrd="0" parTransId="{2BE9ABC9-6031-4965-A559-A2B3370D8E4B}" sibTransId="{F4B4E0F3-FFF4-4CB1-98C7-3877D82B4C4C}"/>
    <dgm:cxn modelId="{A6950EA1-10E6-4044-BDF6-DAE83E6C7F59}" type="presOf" srcId="{E2537670-D487-4872-9FE4-8DA68FC481EF}" destId="{F07284E9-CB8B-4F3F-AFA3-F5CD92E5E981}" srcOrd="0" destOrd="0" presId="urn:microsoft.com/office/officeart/2005/8/layout/default"/>
    <dgm:cxn modelId="{24F564B1-9905-43A1-94DE-6C2BA39691DD}" srcId="{FFF4C9A9-5729-4C83-BD41-29992AFCDC57}" destId="{7DEB04E9-9FE3-4084-BF10-A777685A50C9}" srcOrd="0" destOrd="0" parTransId="{83170772-654B-4D89-88FC-144885FF8689}" sibTransId="{226462FE-CB12-4CD9-A106-29E6BD568137}"/>
    <dgm:cxn modelId="{88EEAACC-66B7-4647-8E64-1BFB6CD63421}" srcId="{FFF4C9A9-5729-4C83-BD41-29992AFCDC57}" destId="{20E5256A-F436-4F3A-8961-6578FA52B501}" srcOrd="2" destOrd="0" parTransId="{2CEEEFC7-4C56-4E67-9F2C-746BC3F11B04}" sibTransId="{39F7984F-CE2C-428E-9864-B8C330744D17}"/>
    <dgm:cxn modelId="{AB50CBE0-67AB-428C-B444-B433238DF64A}" type="presOf" srcId="{3EFD04C2-4850-4C8C-BD7D-74B8E4C9E7FF}" destId="{289B8DF2-8F06-42C4-8AAD-3F336C995795}" srcOrd="0" destOrd="0" presId="urn:microsoft.com/office/officeart/2005/8/layout/default"/>
    <dgm:cxn modelId="{3EB60CE9-074D-486F-BD80-4E1EFBD6BA25}" srcId="{FFF4C9A9-5729-4C83-BD41-29992AFCDC57}" destId="{E7097A91-002B-437D-B98E-D65838E0099E}" srcOrd="1" destOrd="0" parTransId="{86721D13-D906-48B6-BBAE-FA50C9909C1E}" sibTransId="{A5A8741E-E9E1-418F-B592-BC82367289A9}"/>
    <dgm:cxn modelId="{FDFE7DF7-71B6-42F8-8F5B-AB0A26C0DB64}" type="presOf" srcId="{B8F773C0-19F1-45EA-85FD-3198ACE08536}" destId="{4AA6E14D-4345-4338-92F0-1F5C7BCECA54}" srcOrd="0" destOrd="0" presId="urn:microsoft.com/office/officeart/2005/8/layout/default"/>
    <dgm:cxn modelId="{067F57FA-548F-47DD-A77D-4778BF4C98B4}" srcId="{FFF4C9A9-5729-4C83-BD41-29992AFCDC57}" destId="{3EFD04C2-4850-4C8C-BD7D-74B8E4C9E7FF}" srcOrd="3" destOrd="0" parTransId="{D702AEF3-A5F6-4751-8451-EE5C3B4BEE9C}" sibTransId="{331B47FF-990A-4DB2-8E10-4AF89C110406}"/>
    <dgm:cxn modelId="{1DC63C6A-C7FE-4B8F-B4F9-AEE2A78130D5}" type="presParOf" srcId="{1BDC5DA3-79D3-4741-BAE0-912648BF3FBA}" destId="{CC0DDEAF-0CE5-4D7F-82C4-434E03528653}" srcOrd="0" destOrd="0" presId="urn:microsoft.com/office/officeart/2005/8/layout/default"/>
    <dgm:cxn modelId="{7DA9BA1D-60D3-4069-AB2C-9114B4A1C338}" type="presParOf" srcId="{1BDC5DA3-79D3-4741-BAE0-912648BF3FBA}" destId="{1E7D7255-EDA9-4EBC-B570-0F1A29042792}" srcOrd="1" destOrd="0" presId="urn:microsoft.com/office/officeart/2005/8/layout/default"/>
    <dgm:cxn modelId="{B3E18B09-6725-4E76-A800-A093BC15F22B}" type="presParOf" srcId="{1BDC5DA3-79D3-4741-BAE0-912648BF3FBA}" destId="{EA652EE2-74CC-4658-872B-3A4F104351C3}" srcOrd="2" destOrd="0" presId="urn:microsoft.com/office/officeart/2005/8/layout/default"/>
    <dgm:cxn modelId="{FDBC37C8-39FC-4BC0-99AB-D0724C2DB331}" type="presParOf" srcId="{1BDC5DA3-79D3-4741-BAE0-912648BF3FBA}" destId="{7607865D-7FC3-46BE-99E5-D1A219480CF2}" srcOrd="3" destOrd="0" presId="urn:microsoft.com/office/officeart/2005/8/layout/default"/>
    <dgm:cxn modelId="{F07CD30B-A796-4B25-9C3C-FBD47048CE5E}" type="presParOf" srcId="{1BDC5DA3-79D3-4741-BAE0-912648BF3FBA}" destId="{206AA5A7-E354-49AA-A8A4-0EF3F142258D}" srcOrd="4" destOrd="0" presId="urn:microsoft.com/office/officeart/2005/8/layout/default"/>
    <dgm:cxn modelId="{D89EDFDD-EF03-4815-9066-06EFF0A01115}" type="presParOf" srcId="{1BDC5DA3-79D3-4741-BAE0-912648BF3FBA}" destId="{1B36058D-D2E0-4142-B531-41CFD3AD81B5}" srcOrd="5" destOrd="0" presId="urn:microsoft.com/office/officeart/2005/8/layout/default"/>
    <dgm:cxn modelId="{20908D7F-CBB9-41AA-BF30-D4883E2806C8}" type="presParOf" srcId="{1BDC5DA3-79D3-4741-BAE0-912648BF3FBA}" destId="{289B8DF2-8F06-42C4-8AAD-3F336C995795}" srcOrd="6" destOrd="0" presId="urn:microsoft.com/office/officeart/2005/8/layout/default"/>
    <dgm:cxn modelId="{0F8CC3C0-523D-46CE-8FB3-F5EE25EB6950}" type="presParOf" srcId="{1BDC5DA3-79D3-4741-BAE0-912648BF3FBA}" destId="{41C78621-CA73-430C-98C5-43E949635322}" srcOrd="7" destOrd="0" presId="urn:microsoft.com/office/officeart/2005/8/layout/default"/>
    <dgm:cxn modelId="{8983FEF9-79A7-41C4-B155-CFFF98A0483B}" type="presParOf" srcId="{1BDC5DA3-79D3-4741-BAE0-912648BF3FBA}" destId="{4AA6E14D-4345-4338-92F0-1F5C7BCECA54}" srcOrd="8" destOrd="0" presId="urn:microsoft.com/office/officeart/2005/8/layout/default"/>
    <dgm:cxn modelId="{A151CACE-9D5B-475C-9E4E-43C8B119D64F}" type="presParOf" srcId="{1BDC5DA3-79D3-4741-BAE0-912648BF3FBA}" destId="{59FB7F5F-D0F2-41B9-8089-BAE8BF3D2AAE}" srcOrd="9" destOrd="0" presId="urn:microsoft.com/office/officeart/2005/8/layout/default"/>
    <dgm:cxn modelId="{D6AFFD57-5B22-4C72-9922-419850BD06FC}" type="presParOf" srcId="{1BDC5DA3-79D3-4741-BAE0-912648BF3FBA}" destId="{F07284E9-CB8B-4F3F-AFA3-F5CD92E5E98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EF2D90-FF76-4C08-8D9A-C94DC3242F2A}"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846972B7-CE21-4EED-9F71-C1F4FD550E96}">
      <dgm:prSet phldrT="[Text]"/>
      <dgm:spPr/>
      <dgm:t>
        <a:bodyPr/>
        <a:lstStyle/>
        <a:p>
          <a:r>
            <a:rPr lang="en-US" dirty="0"/>
            <a:t>Pressure injury</a:t>
          </a:r>
        </a:p>
      </dgm:t>
    </dgm:pt>
    <dgm:pt modelId="{3E0C2EE6-74DD-4A94-86DE-0AF75A86B60A}" type="parTrans" cxnId="{5AD0313D-4DD9-4B44-A434-9CF7879F7313}">
      <dgm:prSet/>
      <dgm:spPr/>
      <dgm:t>
        <a:bodyPr/>
        <a:lstStyle/>
        <a:p>
          <a:endParaRPr lang="en-US"/>
        </a:p>
      </dgm:t>
    </dgm:pt>
    <dgm:pt modelId="{82C338AF-5DDD-428F-9360-CD8D58FA00BC}" type="sibTrans" cxnId="{5AD0313D-4DD9-4B44-A434-9CF7879F7313}">
      <dgm:prSet/>
      <dgm:spPr/>
      <dgm:t>
        <a:bodyPr/>
        <a:lstStyle/>
        <a:p>
          <a:endParaRPr lang="en-US"/>
        </a:p>
      </dgm:t>
    </dgm:pt>
    <dgm:pt modelId="{C1CC3B27-7BE1-41BF-9470-0D8BD7E1EB82}">
      <dgm:prSet phldrT="[Text]"/>
      <dgm:spPr/>
      <dgm:t>
        <a:bodyPr/>
        <a:lstStyle/>
        <a:p>
          <a:r>
            <a:rPr lang="en-US" dirty="0"/>
            <a:t>Sometimes preventable, sometimes unavoidable</a:t>
          </a:r>
        </a:p>
      </dgm:t>
    </dgm:pt>
    <dgm:pt modelId="{5D47EB3A-09A6-41D7-B3AC-460014495736}" type="parTrans" cxnId="{8C22BF26-BFB4-403D-8F96-36F145907896}">
      <dgm:prSet/>
      <dgm:spPr/>
      <dgm:t>
        <a:bodyPr/>
        <a:lstStyle/>
        <a:p>
          <a:endParaRPr lang="en-US"/>
        </a:p>
      </dgm:t>
    </dgm:pt>
    <dgm:pt modelId="{9F328906-189D-4B9B-81C6-FB2A23482EC2}" type="sibTrans" cxnId="{8C22BF26-BFB4-403D-8F96-36F145907896}">
      <dgm:prSet/>
      <dgm:spPr/>
      <dgm:t>
        <a:bodyPr/>
        <a:lstStyle/>
        <a:p>
          <a:endParaRPr lang="en-US"/>
        </a:p>
      </dgm:t>
    </dgm:pt>
    <dgm:pt modelId="{E2995F66-39B5-478D-BFF6-914FE8ABC214}">
      <dgm:prSet phldrT="[Text]"/>
      <dgm:spPr/>
      <dgm:t>
        <a:bodyPr/>
        <a:lstStyle/>
        <a:p>
          <a:r>
            <a:rPr lang="en-US" dirty="0"/>
            <a:t>Unintended, injury to the skin surface or deeper</a:t>
          </a:r>
        </a:p>
      </dgm:t>
    </dgm:pt>
    <dgm:pt modelId="{F666F99E-C5F6-4A42-8F61-793A56E5D4B1}" type="parTrans" cxnId="{985441AF-5DE4-4680-80E7-39940F32382A}">
      <dgm:prSet/>
      <dgm:spPr/>
      <dgm:t>
        <a:bodyPr/>
        <a:lstStyle/>
        <a:p>
          <a:endParaRPr lang="en-US"/>
        </a:p>
      </dgm:t>
    </dgm:pt>
    <dgm:pt modelId="{995C7FB5-41C9-4AAB-9B8E-7E5220D1FAE8}" type="sibTrans" cxnId="{985441AF-5DE4-4680-80E7-39940F32382A}">
      <dgm:prSet/>
      <dgm:spPr/>
      <dgm:t>
        <a:bodyPr/>
        <a:lstStyle/>
        <a:p>
          <a:endParaRPr lang="en-US"/>
        </a:p>
      </dgm:t>
    </dgm:pt>
    <dgm:pt modelId="{CB4210A5-BD9F-43EB-BEB0-AE4E451AA369}">
      <dgm:prSet phldrT="[Text]"/>
      <dgm:spPr/>
      <dgm:t>
        <a:bodyPr/>
        <a:lstStyle/>
        <a:p>
          <a:r>
            <a:rPr lang="en-US" dirty="0"/>
            <a:t>Reversible or irreversible; reddening to deep wound</a:t>
          </a:r>
        </a:p>
      </dgm:t>
    </dgm:pt>
    <dgm:pt modelId="{C09F7768-5A7D-40F5-8E6C-A8B3108B4872}" type="parTrans" cxnId="{88FBAFEA-4C69-4B42-966F-33E9F28FF7BB}">
      <dgm:prSet/>
      <dgm:spPr/>
      <dgm:t>
        <a:bodyPr/>
        <a:lstStyle/>
        <a:p>
          <a:endParaRPr lang="en-US"/>
        </a:p>
      </dgm:t>
    </dgm:pt>
    <dgm:pt modelId="{E712A3F4-6B96-4867-8217-74BE7FA8955F}" type="sibTrans" cxnId="{88FBAFEA-4C69-4B42-966F-33E9F28FF7BB}">
      <dgm:prSet/>
      <dgm:spPr/>
      <dgm:t>
        <a:bodyPr/>
        <a:lstStyle/>
        <a:p>
          <a:endParaRPr lang="en-US"/>
        </a:p>
      </dgm:t>
    </dgm:pt>
    <dgm:pt modelId="{01D8ED7F-41FB-4B8F-8336-DFD6D058D844}" type="pres">
      <dgm:prSet presAssocID="{13EF2D90-FF76-4C08-8D9A-C94DC3242F2A}" presName="vert0" presStyleCnt="0">
        <dgm:presLayoutVars>
          <dgm:dir/>
          <dgm:animOne val="branch"/>
          <dgm:animLvl val="lvl"/>
        </dgm:presLayoutVars>
      </dgm:prSet>
      <dgm:spPr/>
    </dgm:pt>
    <dgm:pt modelId="{2CE924F0-6501-4C71-9535-798BB906E2B8}" type="pres">
      <dgm:prSet presAssocID="{846972B7-CE21-4EED-9F71-C1F4FD550E96}" presName="thickLine" presStyleLbl="alignNode1" presStyleIdx="0" presStyleCnt="1"/>
      <dgm:spPr/>
    </dgm:pt>
    <dgm:pt modelId="{7B43D0AA-F4EF-4A05-ADF4-8683563113AB}" type="pres">
      <dgm:prSet presAssocID="{846972B7-CE21-4EED-9F71-C1F4FD550E96}" presName="horz1" presStyleCnt="0"/>
      <dgm:spPr/>
    </dgm:pt>
    <dgm:pt modelId="{66576F0E-772D-49AD-9C12-6238040540A4}" type="pres">
      <dgm:prSet presAssocID="{846972B7-CE21-4EED-9F71-C1F4FD550E96}" presName="tx1" presStyleLbl="revTx" presStyleIdx="0" presStyleCnt="4"/>
      <dgm:spPr/>
    </dgm:pt>
    <dgm:pt modelId="{A3231036-0E9B-4371-88BD-BC9841D2EF2B}" type="pres">
      <dgm:prSet presAssocID="{846972B7-CE21-4EED-9F71-C1F4FD550E96}" presName="vert1" presStyleCnt="0"/>
      <dgm:spPr/>
    </dgm:pt>
    <dgm:pt modelId="{5E3F9D2E-A3B3-4BB6-9A50-6070B4511BD3}" type="pres">
      <dgm:prSet presAssocID="{C1CC3B27-7BE1-41BF-9470-0D8BD7E1EB82}" presName="vertSpace2a" presStyleCnt="0"/>
      <dgm:spPr/>
    </dgm:pt>
    <dgm:pt modelId="{83E04137-6B0F-42AC-96C8-23F80981290A}" type="pres">
      <dgm:prSet presAssocID="{C1CC3B27-7BE1-41BF-9470-0D8BD7E1EB82}" presName="horz2" presStyleCnt="0"/>
      <dgm:spPr/>
    </dgm:pt>
    <dgm:pt modelId="{37688965-48C5-4BF3-9DE0-2FBC1881B328}" type="pres">
      <dgm:prSet presAssocID="{C1CC3B27-7BE1-41BF-9470-0D8BD7E1EB82}" presName="horzSpace2" presStyleCnt="0"/>
      <dgm:spPr/>
    </dgm:pt>
    <dgm:pt modelId="{DDA914F9-FB6D-4378-922E-0D376E45AD07}" type="pres">
      <dgm:prSet presAssocID="{C1CC3B27-7BE1-41BF-9470-0D8BD7E1EB82}" presName="tx2" presStyleLbl="revTx" presStyleIdx="1" presStyleCnt="4"/>
      <dgm:spPr/>
    </dgm:pt>
    <dgm:pt modelId="{E22C2E5B-DCBF-453E-A3F1-199912BD7D5B}" type="pres">
      <dgm:prSet presAssocID="{C1CC3B27-7BE1-41BF-9470-0D8BD7E1EB82}" presName="vert2" presStyleCnt="0"/>
      <dgm:spPr/>
    </dgm:pt>
    <dgm:pt modelId="{E595BFE3-B5A1-49D5-A2A0-9C70D918B141}" type="pres">
      <dgm:prSet presAssocID="{C1CC3B27-7BE1-41BF-9470-0D8BD7E1EB82}" presName="thinLine2b" presStyleLbl="callout" presStyleIdx="0" presStyleCnt="3"/>
      <dgm:spPr/>
    </dgm:pt>
    <dgm:pt modelId="{60E2A39E-2C0D-44CC-B1CF-1892350DA658}" type="pres">
      <dgm:prSet presAssocID="{C1CC3B27-7BE1-41BF-9470-0D8BD7E1EB82}" presName="vertSpace2b" presStyleCnt="0"/>
      <dgm:spPr/>
    </dgm:pt>
    <dgm:pt modelId="{37DD69ED-5203-40C5-B980-F6C7ABFCF24F}" type="pres">
      <dgm:prSet presAssocID="{E2995F66-39B5-478D-BFF6-914FE8ABC214}" presName="horz2" presStyleCnt="0"/>
      <dgm:spPr/>
    </dgm:pt>
    <dgm:pt modelId="{74CAF5A6-26D6-45FF-B383-C06D22329AEE}" type="pres">
      <dgm:prSet presAssocID="{E2995F66-39B5-478D-BFF6-914FE8ABC214}" presName="horzSpace2" presStyleCnt="0"/>
      <dgm:spPr/>
    </dgm:pt>
    <dgm:pt modelId="{0C233336-39D1-4CF6-9992-CB3FFDF37805}" type="pres">
      <dgm:prSet presAssocID="{E2995F66-39B5-478D-BFF6-914FE8ABC214}" presName="tx2" presStyleLbl="revTx" presStyleIdx="2" presStyleCnt="4"/>
      <dgm:spPr/>
    </dgm:pt>
    <dgm:pt modelId="{C059061A-5178-4613-AD45-97978B6F078B}" type="pres">
      <dgm:prSet presAssocID="{E2995F66-39B5-478D-BFF6-914FE8ABC214}" presName="vert2" presStyleCnt="0"/>
      <dgm:spPr/>
    </dgm:pt>
    <dgm:pt modelId="{9CC72E93-8E37-4827-8460-9BF8E1DCF81D}" type="pres">
      <dgm:prSet presAssocID="{E2995F66-39B5-478D-BFF6-914FE8ABC214}" presName="thinLine2b" presStyleLbl="callout" presStyleIdx="1" presStyleCnt="3"/>
      <dgm:spPr/>
    </dgm:pt>
    <dgm:pt modelId="{07BBD4EB-BBA3-470D-A75E-9ECC583AAF35}" type="pres">
      <dgm:prSet presAssocID="{E2995F66-39B5-478D-BFF6-914FE8ABC214}" presName="vertSpace2b" presStyleCnt="0"/>
      <dgm:spPr/>
    </dgm:pt>
    <dgm:pt modelId="{A32F170E-720C-40B7-8CA3-69AC284930C6}" type="pres">
      <dgm:prSet presAssocID="{CB4210A5-BD9F-43EB-BEB0-AE4E451AA369}" presName="horz2" presStyleCnt="0"/>
      <dgm:spPr/>
    </dgm:pt>
    <dgm:pt modelId="{E72C2CD8-B4DF-4F18-83AA-3D15B4612D21}" type="pres">
      <dgm:prSet presAssocID="{CB4210A5-BD9F-43EB-BEB0-AE4E451AA369}" presName="horzSpace2" presStyleCnt="0"/>
      <dgm:spPr/>
    </dgm:pt>
    <dgm:pt modelId="{1A6EC52E-B493-4B87-A891-7188E8FE082A}" type="pres">
      <dgm:prSet presAssocID="{CB4210A5-BD9F-43EB-BEB0-AE4E451AA369}" presName="tx2" presStyleLbl="revTx" presStyleIdx="3" presStyleCnt="4"/>
      <dgm:spPr/>
    </dgm:pt>
    <dgm:pt modelId="{A16145DF-17F9-4684-B863-19545DF58D7B}" type="pres">
      <dgm:prSet presAssocID="{CB4210A5-BD9F-43EB-BEB0-AE4E451AA369}" presName="vert2" presStyleCnt="0"/>
      <dgm:spPr/>
    </dgm:pt>
    <dgm:pt modelId="{B01223F6-28F8-40AA-9AC2-6A0D9EA6BB4E}" type="pres">
      <dgm:prSet presAssocID="{CB4210A5-BD9F-43EB-BEB0-AE4E451AA369}" presName="thinLine2b" presStyleLbl="callout" presStyleIdx="2" presStyleCnt="3"/>
      <dgm:spPr/>
    </dgm:pt>
    <dgm:pt modelId="{3FB014C6-F5F1-494B-8907-C4EBD9E5C74D}" type="pres">
      <dgm:prSet presAssocID="{CB4210A5-BD9F-43EB-BEB0-AE4E451AA369}" presName="vertSpace2b" presStyleCnt="0"/>
      <dgm:spPr/>
    </dgm:pt>
  </dgm:ptLst>
  <dgm:cxnLst>
    <dgm:cxn modelId="{A4073A11-FBB4-418D-B804-12C27FB2FEC9}" type="presOf" srcId="{E2995F66-39B5-478D-BFF6-914FE8ABC214}" destId="{0C233336-39D1-4CF6-9992-CB3FFDF37805}" srcOrd="0" destOrd="0" presId="urn:microsoft.com/office/officeart/2008/layout/LinedList"/>
    <dgm:cxn modelId="{8C22BF26-BFB4-403D-8F96-36F145907896}" srcId="{846972B7-CE21-4EED-9F71-C1F4FD550E96}" destId="{C1CC3B27-7BE1-41BF-9470-0D8BD7E1EB82}" srcOrd="0" destOrd="0" parTransId="{5D47EB3A-09A6-41D7-B3AC-460014495736}" sibTransId="{9F328906-189D-4B9B-81C6-FB2A23482EC2}"/>
    <dgm:cxn modelId="{5AD0313D-4DD9-4B44-A434-9CF7879F7313}" srcId="{13EF2D90-FF76-4C08-8D9A-C94DC3242F2A}" destId="{846972B7-CE21-4EED-9F71-C1F4FD550E96}" srcOrd="0" destOrd="0" parTransId="{3E0C2EE6-74DD-4A94-86DE-0AF75A86B60A}" sibTransId="{82C338AF-5DDD-428F-9360-CD8D58FA00BC}"/>
    <dgm:cxn modelId="{DC75725B-2F29-4461-9FA7-BD0EFDE8B533}" type="presOf" srcId="{13EF2D90-FF76-4C08-8D9A-C94DC3242F2A}" destId="{01D8ED7F-41FB-4B8F-8336-DFD6D058D844}" srcOrd="0" destOrd="0" presId="urn:microsoft.com/office/officeart/2008/layout/LinedList"/>
    <dgm:cxn modelId="{BDC62C96-719A-4CC5-AD00-E1B813404D12}" type="presOf" srcId="{C1CC3B27-7BE1-41BF-9470-0D8BD7E1EB82}" destId="{DDA914F9-FB6D-4378-922E-0D376E45AD07}" srcOrd="0" destOrd="0" presId="urn:microsoft.com/office/officeart/2008/layout/LinedList"/>
    <dgm:cxn modelId="{6A9035AE-F6B5-44EB-BD68-7983FA5967E4}" type="presOf" srcId="{846972B7-CE21-4EED-9F71-C1F4FD550E96}" destId="{66576F0E-772D-49AD-9C12-6238040540A4}" srcOrd="0" destOrd="0" presId="urn:microsoft.com/office/officeart/2008/layout/LinedList"/>
    <dgm:cxn modelId="{985441AF-5DE4-4680-80E7-39940F32382A}" srcId="{846972B7-CE21-4EED-9F71-C1F4FD550E96}" destId="{E2995F66-39B5-478D-BFF6-914FE8ABC214}" srcOrd="1" destOrd="0" parTransId="{F666F99E-C5F6-4A42-8F61-793A56E5D4B1}" sibTransId="{995C7FB5-41C9-4AAB-9B8E-7E5220D1FAE8}"/>
    <dgm:cxn modelId="{5FF38DC4-68D0-4D1C-9F84-4DAD28E36713}" type="presOf" srcId="{CB4210A5-BD9F-43EB-BEB0-AE4E451AA369}" destId="{1A6EC52E-B493-4B87-A891-7188E8FE082A}" srcOrd="0" destOrd="0" presId="urn:microsoft.com/office/officeart/2008/layout/LinedList"/>
    <dgm:cxn modelId="{88FBAFEA-4C69-4B42-966F-33E9F28FF7BB}" srcId="{846972B7-CE21-4EED-9F71-C1F4FD550E96}" destId="{CB4210A5-BD9F-43EB-BEB0-AE4E451AA369}" srcOrd="2" destOrd="0" parTransId="{C09F7768-5A7D-40F5-8E6C-A8B3108B4872}" sibTransId="{E712A3F4-6B96-4867-8217-74BE7FA8955F}"/>
    <dgm:cxn modelId="{DFB656B4-FB0B-46EA-AC7E-FCF1BA3E6986}" type="presParOf" srcId="{01D8ED7F-41FB-4B8F-8336-DFD6D058D844}" destId="{2CE924F0-6501-4C71-9535-798BB906E2B8}" srcOrd="0" destOrd="0" presId="urn:microsoft.com/office/officeart/2008/layout/LinedList"/>
    <dgm:cxn modelId="{92CB39A0-83BE-40FF-9680-B9F6E5D4F3C1}" type="presParOf" srcId="{01D8ED7F-41FB-4B8F-8336-DFD6D058D844}" destId="{7B43D0AA-F4EF-4A05-ADF4-8683563113AB}" srcOrd="1" destOrd="0" presId="urn:microsoft.com/office/officeart/2008/layout/LinedList"/>
    <dgm:cxn modelId="{16256463-400D-4A3D-BE6E-46A8B348D274}" type="presParOf" srcId="{7B43D0AA-F4EF-4A05-ADF4-8683563113AB}" destId="{66576F0E-772D-49AD-9C12-6238040540A4}" srcOrd="0" destOrd="0" presId="urn:microsoft.com/office/officeart/2008/layout/LinedList"/>
    <dgm:cxn modelId="{0F3923FA-97F9-4503-8DC3-EFCECCF4274B}" type="presParOf" srcId="{7B43D0AA-F4EF-4A05-ADF4-8683563113AB}" destId="{A3231036-0E9B-4371-88BD-BC9841D2EF2B}" srcOrd="1" destOrd="0" presId="urn:microsoft.com/office/officeart/2008/layout/LinedList"/>
    <dgm:cxn modelId="{1BAC8E3E-C154-4A6A-ABE3-15B8A4E33614}" type="presParOf" srcId="{A3231036-0E9B-4371-88BD-BC9841D2EF2B}" destId="{5E3F9D2E-A3B3-4BB6-9A50-6070B4511BD3}" srcOrd="0" destOrd="0" presId="urn:microsoft.com/office/officeart/2008/layout/LinedList"/>
    <dgm:cxn modelId="{9C14A036-78EE-4464-A14A-22F1A772C609}" type="presParOf" srcId="{A3231036-0E9B-4371-88BD-BC9841D2EF2B}" destId="{83E04137-6B0F-42AC-96C8-23F80981290A}" srcOrd="1" destOrd="0" presId="urn:microsoft.com/office/officeart/2008/layout/LinedList"/>
    <dgm:cxn modelId="{0EF8D245-9419-484F-BD81-1692909E4CFF}" type="presParOf" srcId="{83E04137-6B0F-42AC-96C8-23F80981290A}" destId="{37688965-48C5-4BF3-9DE0-2FBC1881B328}" srcOrd="0" destOrd="0" presId="urn:microsoft.com/office/officeart/2008/layout/LinedList"/>
    <dgm:cxn modelId="{81F1FC4B-8720-4355-B55A-5811282B47FC}" type="presParOf" srcId="{83E04137-6B0F-42AC-96C8-23F80981290A}" destId="{DDA914F9-FB6D-4378-922E-0D376E45AD07}" srcOrd="1" destOrd="0" presId="urn:microsoft.com/office/officeart/2008/layout/LinedList"/>
    <dgm:cxn modelId="{966E59BA-4672-4A00-93AF-3EC9C63AB75C}" type="presParOf" srcId="{83E04137-6B0F-42AC-96C8-23F80981290A}" destId="{E22C2E5B-DCBF-453E-A3F1-199912BD7D5B}" srcOrd="2" destOrd="0" presId="urn:microsoft.com/office/officeart/2008/layout/LinedList"/>
    <dgm:cxn modelId="{9C9797ED-A616-4CBF-A8A0-6576BFCA29EC}" type="presParOf" srcId="{A3231036-0E9B-4371-88BD-BC9841D2EF2B}" destId="{E595BFE3-B5A1-49D5-A2A0-9C70D918B141}" srcOrd="2" destOrd="0" presId="urn:microsoft.com/office/officeart/2008/layout/LinedList"/>
    <dgm:cxn modelId="{0201402A-2026-4919-ACE4-B09D44209FE9}" type="presParOf" srcId="{A3231036-0E9B-4371-88BD-BC9841D2EF2B}" destId="{60E2A39E-2C0D-44CC-B1CF-1892350DA658}" srcOrd="3" destOrd="0" presId="urn:microsoft.com/office/officeart/2008/layout/LinedList"/>
    <dgm:cxn modelId="{18DD2524-BD4B-4709-8F52-278029FC64C5}" type="presParOf" srcId="{A3231036-0E9B-4371-88BD-BC9841D2EF2B}" destId="{37DD69ED-5203-40C5-B980-F6C7ABFCF24F}" srcOrd="4" destOrd="0" presId="urn:microsoft.com/office/officeart/2008/layout/LinedList"/>
    <dgm:cxn modelId="{903596AB-DDD4-48F2-AE7F-0AFA7F531FC8}" type="presParOf" srcId="{37DD69ED-5203-40C5-B980-F6C7ABFCF24F}" destId="{74CAF5A6-26D6-45FF-B383-C06D22329AEE}" srcOrd="0" destOrd="0" presId="urn:microsoft.com/office/officeart/2008/layout/LinedList"/>
    <dgm:cxn modelId="{7512078A-BA4C-4D1C-BCBD-0F3A93D9CDF3}" type="presParOf" srcId="{37DD69ED-5203-40C5-B980-F6C7ABFCF24F}" destId="{0C233336-39D1-4CF6-9992-CB3FFDF37805}" srcOrd="1" destOrd="0" presId="urn:microsoft.com/office/officeart/2008/layout/LinedList"/>
    <dgm:cxn modelId="{E879FE29-311E-4D69-8E31-A6AE919E4141}" type="presParOf" srcId="{37DD69ED-5203-40C5-B980-F6C7ABFCF24F}" destId="{C059061A-5178-4613-AD45-97978B6F078B}" srcOrd="2" destOrd="0" presId="urn:microsoft.com/office/officeart/2008/layout/LinedList"/>
    <dgm:cxn modelId="{905EC810-4CE8-42C7-A478-B4E80849D09F}" type="presParOf" srcId="{A3231036-0E9B-4371-88BD-BC9841D2EF2B}" destId="{9CC72E93-8E37-4827-8460-9BF8E1DCF81D}" srcOrd="5" destOrd="0" presId="urn:microsoft.com/office/officeart/2008/layout/LinedList"/>
    <dgm:cxn modelId="{E03ADD8E-725D-49A2-8474-654A0F606AFD}" type="presParOf" srcId="{A3231036-0E9B-4371-88BD-BC9841D2EF2B}" destId="{07BBD4EB-BBA3-470D-A75E-9ECC583AAF35}" srcOrd="6" destOrd="0" presId="urn:microsoft.com/office/officeart/2008/layout/LinedList"/>
    <dgm:cxn modelId="{F4435AEB-8CED-45D0-9D08-267536777A3A}" type="presParOf" srcId="{A3231036-0E9B-4371-88BD-BC9841D2EF2B}" destId="{A32F170E-720C-40B7-8CA3-69AC284930C6}" srcOrd="7" destOrd="0" presId="urn:microsoft.com/office/officeart/2008/layout/LinedList"/>
    <dgm:cxn modelId="{334FCC88-72EA-430B-9E3B-CD3A3059C5BA}" type="presParOf" srcId="{A32F170E-720C-40B7-8CA3-69AC284930C6}" destId="{E72C2CD8-B4DF-4F18-83AA-3D15B4612D21}" srcOrd="0" destOrd="0" presId="urn:microsoft.com/office/officeart/2008/layout/LinedList"/>
    <dgm:cxn modelId="{5F3D4315-E7C8-4A2E-B0A9-2E0567CD45F1}" type="presParOf" srcId="{A32F170E-720C-40B7-8CA3-69AC284930C6}" destId="{1A6EC52E-B493-4B87-A891-7188E8FE082A}" srcOrd="1" destOrd="0" presId="urn:microsoft.com/office/officeart/2008/layout/LinedList"/>
    <dgm:cxn modelId="{7A4D14AC-9BE2-41D6-BDCC-FE8004FD7A1C}" type="presParOf" srcId="{A32F170E-720C-40B7-8CA3-69AC284930C6}" destId="{A16145DF-17F9-4684-B863-19545DF58D7B}" srcOrd="2" destOrd="0" presId="urn:microsoft.com/office/officeart/2008/layout/LinedList"/>
    <dgm:cxn modelId="{7AEF541C-E3D1-4890-B8FB-1D6F00614FB0}" type="presParOf" srcId="{A3231036-0E9B-4371-88BD-BC9841D2EF2B}" destId="{B01223F6-28F8-40AA-9AC2-6A0D9EA6BB4E}" srcOrd="8" destOrd="0" presId="urn:microsoft.com/office/officeart/2008/layout/LinedList"/>
    <dgm:cxn modelId="{7B8C8232-7388-4EDA-B502-D99DF8C0B5D8}" type="presParOf" srcId="{A3231036-0E9B-4371-88BD-BC9841D2EF2B}" destId="{3FB014C6-F5F1-494B-8907-C4EBD9E5C74D}"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F32261-6822-4C04-AB20-3C75ABE804FD}"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9EB66A09-B593-40E3-AF99-71B61CD0BCEF}">
      <dgm:prSet phldrT="[Text]"/>
      <dgm:spPr/>
      <dgm:t>
        <a:bodyPr/>
        <a:lstStyle/>
        <a:p>
          <a:r>
            <a:rPr lang="en-US" dirty="0"/>
            <a:t>MAUDE</a:t>
          </a:r>
        </a:p>
      </dgm:t>
    </dgm:pt>
    <dgm:pt modelId="{6D2C0F96-FB06-42E9-B88E-9A92CF2F432B}" type="parTrans" cxnId="{398C4B64-E5EA-4033-9B17-25710170A196}">
      <dgm:prSet/>
      <dgm:spPr/>
      <dgm:t>
        <a:bodyPr/>
        <a:lstStyle/>
        <a:p>
          <a:endParaRPr lang="en-US"/>
        </a:p>
      </dgm:t>
    </dgm:pt>
    <dgm:pt modelId="{F119C797-143D-418C-8C6A-257976ECF953}" type="sibTrans" cxnId="{398C4B64-E5EA-4033-9B17-25710170A196}">
      <dgm:prSet/>
      <dgm:spPr/>
      <dgm:t>
        <a:bodyPr/>
        <a:lstStyle/>
        <a:p>
          <a:endParaRPr lang="en-US"/>
        </a:p>
      </dgm:t>
    </dgm:pt>
    <dgm:pt modelId="{074DD627-0682-4BC1-BDDA-69991F27518D}">
      <dgm:prSet phldrT="[Text]"/>
      <dgm:spPr/>
      <dgm:t>
        <a:bodyPr/>
        <a:lstStyle/>
        <a:p>
          <a:r>
            <a:rPr lang="en-US" dirty="0"/>
            <a:t>NPUAP</a:t>
          </a:r>
        </a:p>
      </dgm:t>
    </dgm:pt>
    <dgm:pt modelId="{4CC45DB9-6EC7-473C-A1AA-B00B4268C25C}" type="parTrans" cxnId="{6FEB6F6A-6267-4AC0-B432-E1900861B8FD}">
      <dgm:prSet/>
      <dgm:spPr/>
      <dgm:t>
        <a:bodyPr/>
        <a:lstStyle/>
        <a:p>
          <a:endParaRPr lang="en-US"/>
        </a:p>
      </dgm:t>
    </dgm:pt>
    <dgm:pt modelId="{39F18F6A-6401-498B-A249-838CCA105807}" type="sibTrans" cxnId="{6FEB6F6A-6267-4AC0-B432-E1900861B8FD}">
      <dgm:prSet/>
      <dgm:spPr/>
      <dgm:t>
        <a:bodyPr/>
        <a:lstStyle/>
        <a:p>
          <a:endParaRPr lang="en-US"/>
        </a:p>
      </dgm:t>
    </dgm:pt>
    <dgm:pt modelId="{FC854305-E07B-43D2-8387-936139A614C3}">
      <dgm:prSet phldrT="[Text]"/>
      <dgm:spPr/>
      <dgm:t>
        <a:bodyPr/>
        <a:lstStyle/>
        <a:p>
          <a:r>
            <a:rPr lang="en-US" dirty="0"/>
            <a:t>MDRPI</a:t>
          </a:r>
        </a:p>
      </dgm:t>
    </dgm:pt>
    <dgm:pt modelId="{6E3BD6E0-CCC0-4621-A6DF-9A57806D82AB}" type="parTrans" cxnId="{3D05C4F0-35D4-4322-A078-5CD735FAB2F8}">
      <dgm:prSet/>
      <dgm:spPr/>
      <dgm:t>
        <a:bodyPr/>
        <a:lstStyle/>
        <a:p>
          <a:endParaRPr lang="en-US"/>
        </a:p>
      </dgm:t>
    </dgm:pt>
    <dgm:pt modelId="{8D86B776-D891-44D3-8A5F-6DF640678AD5}" type="sibTrans" cxnId="{3D05C4F0-35D4-4322-A078-5CD735FAB2F8}">
      <dgm:prSet/>
      <dgm:spPr/>
      <dgm:t>
        <a:bodyPr/>
        <a:lstStyle/>
        <a:p>
          <a:endParaRPr lang="en-US"/>
        </a:p>
      </dgm:t>
    </dgm:pt>
    <dgm:pt modelId="{26F26F99-A680-4B3B-B00F-7D0924E5F657}">
      <dgm:prSet phldrT="[Text]"/>
      <dgm:spPr/>
      <dgm:t>
        <a:bodyPr/>
        <a:lstStyle/>
        <a:p>
          <a:r>
            <a:rPr lang="en-US" dirty="0"/>
            <a:t>PUSH</a:t>
          </a:r>
        </a:p>
      </dgm:t>
    </dgm:pt>
    <dgm:pt modelId="{DAA669B1-B596-4026-9AF8-04485F9DBC33}" type="parTrans" cxnId="{ADB12422-189F-41DB-99A6-DFE890F1B6D3}">
      <dgm:prSet/>
      <dgm:spPr/>
      <dgm:t>
        <a:bodyPr/>
        <a:lstStyle/>
        <a:p>
          <a:endParaRPr lang="en-US"/>
        </a:p>
      </dgm:t>
    </dgm:pt>
    <dgm:pt modelId="{DAAD583F-BFD0-4D17-A9CD-BC993834A190}" type="sibTrans" cxnId="{ADB12422-189F-41DB-99A6-DFE890F1B6D3}">
      <dgm:prSet/>
      <dgm:spPr/>
      <dgm:t>
        <a:bodyPr/>
        <a:lstStyle/>
        <a:p>
          <a:endParaRPr lang="en-US"/>
        </a:p>
      </dgm:t>
    </dgm:pt>
    <dgm:pt modelId="{3923EFE5-8115-45DA-9332-2656E7D79A32}">
      <dgm:prSet phldrT="[Text]"/>
      <dgm:spPr/>
      <dgm:t>
        <a:bodyPr/>
        <a:lstStyle/>
        <a:p>
          <a:r>
            <a:rPr lang="en-US" dirty="0"/>
            <a:t>PU, PI, DU</a:t>
          </a:r>
        </a:p>
      </dgm:t>
    </dgm:pt>
    <dgm:pt modelId="{0E86864D-698E-47A4-917E-F59201307C1C}" type="parTrans" cxnId="{3A4CA1BA-DA30-4B32-A768-B46D09559493}">
      <dgm:prSet/>
      <dgm:spPr/>
      <dgm:t>
        <a:bodyPr/>
        <a:lstStyle/>
        <a:p>
          <a:endParaRPr lang="en-US"/>
        </a:p>
      </dgm:t>
    </dgm:pt>
    <dgm:pt modelId="{5A139FB8-E6CD-414B-9A88-30D7445440AD}" type="sibTrans" cxnId="{3A4CA1BA-DA30-4B32-A768-B46D09559493}">
      <dgm:prSet/>
      <dgm:spPr/>
      <dgm:t>
        <a:bodyPr/>
        <a:lstStyle/>
        <a:p>
          <a:endParaRPr lang="en-US"/>
        </a:p>
      </dgm:t>
    </dgm:pt>
    <dgm:pt modelId="{1F5CB85D-263E-4710-9F01-B22414772B31}" type="pres">
      <dgm:prSet presAssocID="{01F32261-6822-4C04-AB20-3C75ABE804FD}" presName="hierChild1" presStyleCnt="0">
        <dgm:presLayoutVars>
          <dgm:chPref val="1"/>
          <dgm:dir/>
          <dgm:animOne val="branch"/>
          <dgm:animLvl val="lvl"/>
          <dgm:resizeHandles/>
        </dgm:presLayoutVars>
      </dgm:prSet>
      <dgm:spPr/>
    </dgm:pt>
    <dgm:pt modelId="{AB4AFDBC-CD37-4DFF-8A3B-5845448F3742}" type="pres">
      <dgm:prSet presAssocID="{9EB66A09-B593-40E3-AF99-71B61CD0BCEF}" presName="hierRoot1" presStyleCnt="0"/>
      <dgm:spPr/>
    </dgm:pt>
    <dgm:pt modelId="{62DEE887-A8E7-4C73-B120-4D56F260149A}" type="pres">
      <dgm:prSet presAssocID="{9EB66A09-B593-40E3-AF99-71B61CD0BCEF}" presName="composite" presStyleCnt="0"/>
      <dgm:spPr/>
    </dgm:pt>
    <dgm:pt modelId="{602C0F61-3E89-46C8-A84C-1B4ECDFBD6BB}" type="pres">
      <dgm:prSet presAssocID="{9EB66A09-B593-40E3-AF99-71B61CD0BCEF}" presName="background" presStyleLbl="node0" presStyleIdx="0" presStyleCnt="5"/>
      <dgm:spPr/>
    </dgm:pt>
    <dgm:pt modelId="{F78D3AEE-81AC-4442-B5C7-A190093C9A53}" type="pres">
      <dgm:prSet presAssocID="{9EB66A09-B593-40E3-AF99-71B61CD0BCEF}" presName="text" presStyleLbl="fgAcc0" presStyleIdx="0" presStyleCnt="5">
        <dgm:presLayoutVars>
          <dgm:chPref val="3"/>
        </dgm:presLayoutVars>
      </dgm:prSet>
      <dgm:spPr/>
    </dgm:pt>
    <dgm:pt modelId="{715B951A-DF12-4CE4-996F-87F09615088B}" type="pres">
      <dgm:prSet presAssocID="{9EB66A09-B593-40E3-AF99-71B61CD0BCEF}" presName="hierChild2" presStyleCnt="0"/>
      <dgm:spPr/>
    </dgm:pt>
    <dgm:pt modelId="{6CCE9A5C-3AB1-42D7-937E-395F667015FC}" type="pres">
      <dgm:prSet presAssocID="{074DD627-0682-4BC1-BDDA-69991F27518D}" presName="hierRoot1" presStyleCnt="0"/>
      <dgm:spPr/>
    </dgm:pt>
    <dgm:pt modelId="{B6488293-2290-4570-902A-1AC653FA8185}" type="pres">
      <dgm:prSet presAssocID="{074DD627-0682-4BC1-BDDA-69991F27518D}" presName="composite" presStyleCnt="0"/>
      <dgm:spPr/>
    </dgm:pt>
    <dgm:pt modelId="{E6D13954-3092-488B-9172-C8923F61C4D3}" type="pres">
      <dgm:prSet presAssocID="{074DD627-0682-4BC1-BDDA-69991F27518D}" presName="background" presStyleLbl="node0" presStyleIdx="1" presStyleCnt="5"/>
      <dgm:spPr/>
    </dgm:pt>
    <dgm:pt modelId="{A2389356-F97E-44D3-8EFD-3057D3886260}" type="pres">
      <dgm:prSet presAssocID="{074DD627-0682-4BC1-BDDA-69991F27518D}" presName="text" presStyleLbl="fgAcc0" presStyleIdx="1" presStyleCnt="5">
        <dgm:presLayoutVars>
          <dgm:chPref val="3"/>
        </dgm:presLayoutVars>
      </dgm:prSet>
      <dgm:spPr/>
    </dgm:pt>
    <dgm:pt modelId="{2709FC2E-0777-4297-8B83-E8DFC3564963}" type="pres">
      <dgm:prSet presAssocID="{074DD627-0682-4BC1-BDDA-69991F27518D}" presName="hierChild2" presStyleCnt="0"/>
      <dgm:spPr/>
    </dgm:pt>
    <dgm:pt modelId="{19163FB9-DAB4-4B23-833A-D827DD5BCCF1}" type="pres">
      <dgm:prSet presAssocID="{FC854305-E07B-43D2-8387-936139A614C3}" presName="hierRoot1" presStyleCnt="0"/>
      <dgm:spPr/>
    </dgm:pt>
    <dgm:pt modelId="{5FC82401-4F03-4E8F-9278-1EECDF0CD97F}" type="pres">
      <dgm:prSet presAssocID="{FC854305-E07B-43D2-8387-936139A614C3}" presName="composite" presStyleCnt="0"/>
      <dgm:spPr/>
    </dgm:pt>
    <dgm:pt modelId="{FB3A6DC7-B13E-42AE-990C-5A4F060DDB34}" type="pres">
      <dgm:prSet presAssocID="{FC854305-E07B-43D2-8387-936139A614C3}" presName="background" presStyleLbl="node0" presStyleIdx="2" presStyleCnt="5"/>
      <dgm:spPr/>
    </dgm:pt>
    <dgm:pt modelId="{88FE3526-6B27-4289-A94E-A8B123EBF07A}" type="pres">
      <dgm:prSet presAssocID="{FC854305-E07B-43D2-8387-936139A614C3}" presName="text" presStyleLbl="fgAcc0" presStyleIdx="2" presStyleCnt="5">
        <dgm:presLayoutVars>
          <dgm:chPref val="3"/>
        </dgm:presLayoutVars>
      </dgm:prSet>
      <dgm:spPr/>
    </dgm:pt>
    <dgm:pt modelId="{24C62DED-8CE6-4817-95C5-9E60FCA84046}" type="pres">
      <dgm:prSet presAssocID="{FC854305-E07B-43D2-8387-936139A614C3}" presName="hierChild2" presStyleCnt="0"/>
      <dgm:spPr/>
    </dgm:pt>
    <dgm:pt modelId="{AC7AD037-E1D9-45B2-A9E3-12C659AE94B4}" type="pres">
      <dgm:prSet presAssocID="{26F26F99-A680-4B3B-B00F-7D0924E5F657}" presName="hierRoot1" presStyleCnt="0"/>
      <dgm:spPr/>
    </dgm:pt>
    <dgm:pt modelId="{A10F734D-959F-4F25-9DCB-E61EF2E336CD}" type="pres">
      <dgm:prSet presAssocID="{26F26F99-A680-4B3B-B00F-7D0924E5F657}" presName="composite" presStyleCnt="0"/>
      <dgm:spPr/>
    </dgm:pt>
    <dgm:pt modelId="{162F1B34-005D-46AE-AF57-473EADCD8741}" type="pres">
      <dgm:prSet presAssocID="{26F26F99-A680-4B3B-B00F-7D0924E5F657}" presName="background" presStyleLbl="node0" presStyleIdx="3" presStyleCnt="5"/>
      <dgm:spPr/>
    </dgm:pt>
    <dgm:pt modelId="{81C96799-BBFE-4735-8A6A-D729888BB72C}" type="pres">
      <dgm:prSet presAssocID="{26F26F99-A680-4B3B-B00F-7D0924E5F657}" presName="text" presStyleLbl="fgAcc0" presStyleIdx="3" presStyleCnt="5">
        <dgm:presLayoutVars>
          <dgm:chPref val="3"/>
        </dgm:presLayoutVars>
      </dgm:prSet>
      <dgm:spPr/>
    </dgm:pt>
    <dgm:pt modelId="{3E6B2330-7C35-44BF-A1E8-D6CD42541AE5}" type="pres">
      <dgm:prSet presAssocID="{26F26F99-A680-4B3B-B00F-7D0924E5F657}" presName="hierChild2" presStyleCnt="0"/>
      <dgm:spPr/>
    </dgm:pt>
    <dgm:pt modelId="{63DE9CFA-B270-4002-BA91-54CF5FCF0B75}" type="pres">
      <dgm:prSet presAssocID="{3923EFE5-8115-45DA-9332-2656E7D79A32}" presName="hierRoot1" presStyleCnt="0"/>
      <dgm:spPr/>
    </dgm:pt>
    <dgm:pt modelId="{9C0EB8A4-A94B-41F7-AF16-880A86297E6F}" type="pres">
      <dgm:prSet presAssocID="{3923EFE5-8115-45DA-9332-2656E7D79A32}" presName="composite" presStyleCnt="0"/>
      <dgm:spPr/>
    </dgm:pt>
    <dgm:pt modelId="{F0C18E31-B909-46CF-87C5-C5FEBE4EBB54}" type="pres">
      <dgm:prSet presAssocID="{3923EFE5-8115-45DA-9332-2656E7D79A32}" presName="background" presStyleLbl="node0" presStyleIdx="4" presStyleCnt="5"/>
      <dgm:spPr/>
    </dgm:pt>
    <dgm:pt modelId="{FB6CA050-554A-4ADD-AE0B-ED8C62B90CD5}" type="pres">
      <dgm:prSet presAssocID="{3923EFE5-8115-45DA-9332-2656E7D79A32}" presName="text" presStyleLbl="fgAcc0" presStyleIdx="4" presStyleCnt="5">
        <dgm:presLayoutVars>
          <dgm:chPref val="3"/>
        </dgm:presLayoutVars>
      </dgm:prSet>
      <dgm:spPr/>
    </dgm:pt>
    <dgm:pt modelId="{DC0F625E-64C7-4C12-883D-124237A92E42}" type="pres">
      <dgm:prSet presAssocID="{3923EFE5-8115-45DA-9332-2656E7D79A32}" presName="hierChild2" presStyleCnt="0"/>
      <dgm:spPr/>
    </dgm:pt>
  </dgm:ptLst>
  <dgm:cxnLst>
    <dgm:cxn modelId="{3D4A5804-EE2D-4C08-A06D-837D4D4567C8}" type="presOf" srcId="{01F32261-6822-4C04-AB20-3C75ABE804FD}" destId="{1F5CB85D-263E-4710-9F01-B22414772B31}" srcOrd="0" destOrd="0" presId="urn:microsoft.com/office/officeart/2005/8/layout/hierarchy1"/>
    <dgm:cxn modelId="{ADB12422-189F-41DB-99A6-DFE890F1B6D3}" srcId="{01F32261-6822-4C04-AB20-3C75ABE804FD}" destId="{26F26F99-A680-4B3B-B00F-7D0924E5F657}" srcOrd="3" destOrd="0" parTransId="{DAA669B1-B596-4026-9AF8-04485F9DBC33}" sibTransId="{DAAD583F-BFD0-4D17-A9CD-BC993834A190}"/>
    <dgm:cxn modelId="{398C4B64-E5EA-4033-9B17-25710170A196}" srcId="{01F32261-6822-4C04-AB20-3C75ABE804FD}" destId="{9EB66A09-B593-40E3-AF99-71B61CD0BCEF}" srcOrd="0" destOrd="0" parTransId="{6D2C0F96-FB06-42E9-B88E-9A92CF2F432B}" sibTransId="{F119C797-143D-418C-8C6A-257976ECF953}"/>
    <dgm:cxn modelId="{6FEB6F6A-6267-4AC0-B432-E1900861B8FD}" srcId="{01F32261-6822-4C04-AB20-3C75ABE804FD}" destId="{074DD627-0682-4BC1-BDDA-69991F27518D}" srcOrd="1" destOrd="0" parTransId="{4CC45DB9-6EC7-473C-A1AA-B00B4268C25C}" sibTransId="{39F18F6A-6401-498B-A249-838CCA105807}"/>
    <dgm:cxn modelId="{9F517F70-7246-4856-B6E2-D6150EFDAE69}" type="presOf" srcId="{26F26F99-A680-4B3B-B00F-7D0924E5F657}" destId="{81C96799-BBFE-4735-8A6A-D729888BB72C}" srcOrd="0" destOrd="0" presId="urn:microsoft.com/office/officeart/2005/8/layout/hierarchy1"/>
    <dgm:cxn modelId="{0C891054-1072-467C-A555-9D18D5EA8297}" type="presOf" srcId="{9EB66A09-B593-40E3-AF99-71B61CD0BCEF}" destId="{F78D3AEE-81AC-4442-B5C7-A190093C9A53}" srcOrd="0" destOrd="0" presId="urn:microsoft.com/office/officeart/2005/8/layout/hierarchy1"/>
    <dgm:cxn modelId="{19A82675-30C9-4970-9631-80EBE9021000}" type="presOf" srcId="{3923EFE5-8115-45DA-9332-2656E7D79A32}" destId="{FB6CA050-554A-4ADD-AE0B-ED8C62B90CD5}" srcOrd="0" destOrd="0" presId="urn:microsoft.com/office/officeart/2005/8/layout/hierarchy1"/>
    <dgm:cxn modelId="{219CC99F-B0CE-41F7-B2C0-10A9786B883F}" type="presOf" srcId="{FC854305-E07B-43D2-8387-936139A614C3}" destId="{88FE3526-6B27-4289-A94E-A8B123EBF07A}" srcOrd="0" destOrd="0" presId="urn:microsoft.com/office/officeart/2005/8/layout/hierarchy1"/>
    <dgm:cxn modelId="{3A4CA1BA-DA30-4B32-A768-B46D09559493}" srcId="{01F32261-6822-4C04-AB20-3C75ABE804FD}" destId="{3923EFE5-8115-45DA-9332-2656E7D79A32}" srcOrd="4" destOrd="0" parTransId="{0E86864D-698E-47A4-917E-F59201307C1C}" sibTransId="{5A139FB8-E6CD-414B-9A88-30D7445440AD}"/>
    <dgm:cxn modelId="{FEAE6EC8-CB44-43D6-8F47-207E12F4080D}" type="presOf" srcId="{074DD627-0682-4BC1-BDDA-69991F27518D}" destId="{A2389356-F97E-44D3-8EFD-3057D3886260}" srcOrd="0" destOrd="0" presId="urn:microsoft.com/office/officeart/2005/8/layout/hierarchy1"/>
    <dgm:cxn modelId="{3D05C4F0-35D4-4322-A078-5CD735FAB2F8}" srcId="{01F32261-6822-4C04-AB20-3C75ABE804FD}" destId="{FC854305-E07B-43D2-8387-936139A614C3}" srcOrd="2" destOrd="0" parTransId="{6E3BD6E0-CCC0-4621-A6DF-9A57806D82AB}" sibTransId="{8D86B776-D891-44D3-8A5F-6DF640678AD5}"/>
    <dgm:cxn modelId="{63AEEA9F-D49D-424E-830F-C21ADBD5DE56}" type="presParOf" srcId="{1F5CB85D-263E-4710-9F01-B22414772B31}" destId="{AB4AFDBC-CD37-4DFF-8A3B-5845448F3742}" srcOrd="0" destOrd="0" presId="urn:microsoft.com/office/officeart/2005/8/layout/hierarchy1"/>
    <dgm:cxn modelId="{538234EE-526E-49E9-ACAF-3663CCDB0FB1}" type="presParOf" srcId="{AB4AFDBC-CD37-4DFF-8A3B-5845448F3742}" destId="{62DEE887-A8E7-4C73-B120-4D56F260149A}" srcOrd="0" destOrd="0" presId="urn:microsoft.com/office/officeart/2005/8/layout/hierarchy1"/>
    <dgm:cxn modelId="{681C2D6A-FD41-45B6-B1A8-7C618B1D259D}" type="presParOf" srcId="{62DEE887-A8E7-4C73-B120-4D56F260149A}" destId="{602C0F61-3E89-46C8-A84C-1B4ECDFBD6BB}" srcOrd="0" destOrd="0" presId="urn:microsoft.com/office/officeart/2005/8/layout/hierarchy1"/>
    <dgm:cxn modelId="{5DD2887D-BD80-4D7B-8B22-69080B471328}" type="presParOf" srcId="{62DEE887-A8E7-4C73-B120-4D56F260149A}" destId="{F78D3AEE-81AC-4442-B5C7-A190093C9A53}" srcOrd="1" destOrd="0" presId="urn:microsoft.com/office/officeart/2005/8/layout/hierarchy1"/>
    <dgm:cxn modelId="{9CC0AFE3-0B18-4CC9-BBA1-9E16B7B9B365}" type="presParOf" srcId="{AB4AFDBC-CD37-4DFF-8A3B-5845448F3742}" destId="{715B951A-DF12-4CE4-996F-87F09615088B}" srcOrd="1" destOrd="0" presId="urn:microsoft.com/office/officeart/2005/8/layout/hierarchy1"/>
    <dgm:cxn modelId="{1D0CBAD2-E4A1-4CF8-A829-0D8F925731F2}" type="presParOf" srcId="{1F5CB85D-263E-4710-9F01-B22414772B31}" destId="{6CCE9A5C-3AB1-42D7-937E-395F667015FC}" srcOrd="1" destOrd="0" presId="urn:microsoft.com/office/officeart/2005/8/layout/hierarchy1"/>
    <dgm:cxn modelId="{BF37FC5A-3786-416F-B6DC-061F59199D91}" type="presParOf" srcId="{6CCE9A5C-3AB1-42D7-937E-395F667015FC}" destId="{B6488293-2290-4570-902A-1AC653FA8185}" srcOrd="0" destOrd="0" presId="urn:microsoft.com/office/officeart/2005/8/layout/hierarchy1"/>
    <dgm:cxn modelId="{7F37B12A-1E5B-46FA-A339-2576AD666E7D}" type="presParOf" srcId="{B6488293-2290-4570-902A-1AC653FA8185}" destId="{E6D13954-3092-488B-9172-C8923F61C4D3}" srcOrd="0" destOrd="0" presId="urn:microsoft.com/office/officeart/2005/8/layout/hierarchy1"/>
    <dgm:cxn modelId="{D6E28727-5D7A-4939-9EE0-68F21115CF59}" type="presParOf" srcId="{B6488293-2290-4570-902A-1AC653FA8185}" destId="{A2389356-F97E-44D3-8EFD-3057D3886260}" srcOrd="1" destOrd="0" presId="urn:microsoft.com/office/officeart/2005/8/layout/hierarchy1"/>
    <dgm:cxn modelId="{FC9D2731-1C42-4F2C-8CC4-FAC20CCE9032}" type="presParOf" srcId="{6CCE9A5C-3AB1-42D7-937E-395F667015FC}" destId="{2709FC2E-0777-4297-8B83-E8DFC3564963}" srcOrd="1" destOrd="0" presId="urn:microsoft.com/office/officeart/2005/8/layout/hierarchy1"/>
    <dgm:cxn modelId="{5BB7AC63-7E77-4413-96E7-6C5D4A4801DC}" type="presParOf" srcId="{1F5CB85D-263E-4710-9F01-B22414772B31}" destId="{19163FB9-DAB4-4B23-833A-D827DD5BCCF1}" srcOrd="2" destOrd="0" presId="urn:microsoft.com/office/officeart/2005/8/layout/hierarchy1"/>
    <dgm:cxn modelId="{9475616C-8C66-41C2-81E9-4A57F86AC6FC}" type="presParOf" srcId="{19163FB9-DAB4-4B23-833A-D827DD5BCCF1}" destId="{5FC82401-4F03-4E8F-9278-1EECDF0CD97F}" srcOrd="0" destOrd="0" presId="urn:microsoft.com/office/officeart/2005/8/layout/hierarchy1"/>
    <dgm:cxn modelId="{17206C4B-B3FB-43CD-90CB-9D35031504FC}" type="presParOf" srcId="{5FC82401-4F03-4E8F-9278-1EECDF0CD97F}" destId="{FB3A6DC7-B13E-42AE-990C-5A4F060DDB34}" srcOrd="0" destOrd="0" presId="urn:microsoft.com/office/officeart/2005/8/layout/hierarchy1"/>
    <dgm:cxn modelId="{76FC4BE2-480C-4836-A70C-1B49EC7B46E6}" type="presParOf" srcId="{5FC82401-4F03-4E8F-9278-1EECDF0CD97F}" destId="{88FE3526-6B27-4289-A94E-A8B123EBF07A}" srcOrd="1" destOrd="0" presId="urn:microsoft.com/office/officeart/2005/8/layout/hierarchy1"/>
    <dgm:cxn modelId="{94F57CA7-4D2A-4E75-B660-7DB4CA0EC436}" type="presParOf" srcId="{19163FB9-DAB4-4B23-833A-D827DD5BCCF1}" destId="{24C62DED-8CE6-4817-95C5-9E60FCA84046}" srcOrd="1" destOrd="0" presId="urn:microsoft.com/office/officeart/2005/8/layout/hierarchy1"/>
    <dgm:cxn modelId="{9180E6AD-060B-489C-BCC6-11D64C73F7B2}" type="presParOf" srcId="{1F5CB85D-263E-4710-9F01-B22414772B31}" destId="{AC7AD037-E1D9-45B2-A9E3-12C659AE94B4}" srcOrd="3" destOrd="0" presId="urn:microsoft.com/office/officeart/2005/8/layout/hierarchy1"/>
    <dgm:cxn modelId="{0F5ECF88-8421-416D-A03A-33B8BE290040}" type="presParOf" srcId="{AC7AD037-E1D9-45B2-A9E3-12C659AE94B4}" destId="{A10F734D-959F-4F25-9DCB-E61EF2E336CD}" srcOrd="0" destOrd="0" presId="urn:microsoft.com/office/officeart/2005/8/layout/hierarchy1"/>
    <dgm:cxn modelId="{DF039640-41E0-4124-9304-05503FCED983}" type="presParOf" srcId="{A10F734D-959F-4F25-9DCB-E61EF2E336CD}" destId="{162F1B34-005D-46AE-AF57-473EADCD8741}" srcOrd="0" destOrd="0" presId="urn:microsoft.com/office/officeart/2005/8/layout/hierarchy1"/>
    <dgm:cxn modelId="{BCC46962-E9E8-42A4-9138-8CBB8689E553}" type="presParOf" srcId="{A10F734D-959F-4F25-9DCB-E61EF2E336CD}" destId="{81C96799-BBFE-4735-8A6A-D729888BB72C}" srcOrd="1" destOrd="0" presId="urn:microsoft.com/office/officeart/2005/8/layout/hierarchy1"/>
    <dgm:cxn modelId="{B4020CE0-D70D-4078-B844-9D7878DAEFA1}" type="presParOf" srcId="{AC7AD037-E1D9-45B2-A9E3-12C659AE94B4}" destId="{3E6B2330-7C35-44BF-A1E8-D6CD42541AE5}" srcOrd="1" destOrd="0" presId="urn:microsoft.com/office/officeart/2005/8/layout/hierarchy1"/>
    <dgm:cxn modelId="{9A8C830E-682D-4793-BB72-A08512CD3C22}" type="presParOf" srcId="{1F5CB85D-263E-4710-9F01-B22414772B31}" destId="{63DE9CFA-B270-4002-BA91-54CF5FCF0B75}" srcOrd="4" destOrd="0" presId="urn:microsoft.com/office/officeart/2005/8/layout/hierarchy1"/>
    <dgm:cxn modelId="{470736FB-C095-474E-AA31-10310F945F96}" type="presParOf" srcId="{63DE9CFA-B270-4002-BA91-54CF5FCF0B75}" destId="{9C0EB8A4-A94B-41F7-AF16-880A86297E6F}" srcOrd="0" destOrd="0" presId="urn:microsoft.com/office/officeart/2005/8/layout/hierarchy1"/>
    <dgm:cxn modelId="{9DEA67A5-059B-4ECE-B92E-04443B3DE015}" type="presParOf" srcId="{9C0EB8A4-A94B-41F7-AF16-880A86297E6F}" destId="{F0C18E31-B909-46CF-87C5-C5FEBE4EBB54}" srcOrd="0" destOrd="0" presId="urn:microsoft.com/office/officeart/2005/8/layout/hierarchy1"/>
    <dgm:cxn modelId="{0B64DA7F-623C-456F-897F-2EA479567BB5}" type="presParOf" srcId="{9C0EB8A4-A94B-41F7-AF16-880A86297E6F}" destId="{FB6CA050-554A-4ADD-AE0B-ED8C62B90CD5}" srcOrd="1" destOrd="0" presId="urn:microsoft.com/office/officeart/2005/8/layout/hierarchy1"/>
    <dgm:cxn modelId="{5460E1C5-040A-41DF-8510-30DF9B39B999}" type="presParOf" srcId="{63DE9CFA-B270-4002-BA91-54CF5FCF0B75}" destId="{DC0F625E-64C7-4C12-883D-124237A92E4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25CEE-D7E3-48C2-8CCF-FBA9893AC611}">
      <dsp:nvSpPr>
        <dsp:cNvPr id="0" name=""/>
        <dsp:cNvSpPr/>
      </dsp:nvSpPr>
      <dsp:spPr>
        <a:xfrm>
          <a:off x="601662" y="0"/>
          <a:ext cx="3441700" cy="3441700"/>
        </a:xfrm>
        <a:prstGeom prst="diamond">
          <a:avLst/>
        </a:prstGeom>
        <a:gradFill rotWithShape="0">
          <a:gsLst>
            <a:gs pos="0">
              <a:schemeClr val="accent3">
                <a:tint val="40000"/>
                <a:hueOff val="0"/>
                <a:satOff val="0"/>
                <a:lumOff val="0"/>
                <a:alphaOff val="0"/>
                <a:tint val="98000"/>
                <a:satMod val="110000"/>
                <a:lumMod val="104000"/>
              </a:schemeClr>
            </a:gs>
            <a:gs pos="69000">
              <a:schemeClr val="accent3">
                <a:tint val="40000"/>
                <a:hueOff val="0"/>
                <a:satOff val="0"/>
                <a:lumOff val="0"/>
                <a:alphaOff val="0"/>
                <a:shade val="88000"/>
                <a:satMod val="130000"/>
                <a:lumMod val="92000"/>
              </a:schemeClr>
            </a:gs>
            <a:gs pos="100000">
              <a:schemeClr val="accent3">
                <a:tint val="40000"/>
                <a:hueOff val="0"/>
                <a:satOff val="0"/>
                <a:lumOff val="0"/>
                <a:alphaOff val="0"/>
                <a:shade val="78000"/>
                <a:satMod val="130000"/>
                <a:lumMod val="92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9DC918C-49E6-47DC-B75A-3C3A8A2B7A03}">
      <dsp:nvSpPr>
        <dsp:cNvPr id="0" name=""/>
        <dsp:cNvSpPr/>
      </dsp:nvSpPr>
      <dsp:spPr>
        <a:xfrm>
          <a:off x="928624" y="326961"/>
          <a:ext cx="1342263" cy="1342263"/>
        </a:xfrm>
        <a:prstGeom prst="round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20-25 chances</a:t>
          </a:r>
        </a:p>
      </dsp:txBody>
      <dsp:txXfrm>
        <a:off x="994148" y="392485"/>
        <a:ext cx="1211215" cy="1211215"/>
      </dsp:txXfrm>
    </dsp:sp>
    <dsp:sp modelId="{0B3233E6-005B-4E23-8F01-CDF145636545}">
      <dsp:nvSpPr>
        <dsp:cNvPr id="0" name=""/>
        <dsp:cNvSpPr/>
      </dsp:nvSpPr>
      <dsp:spPr>
        <a:xfrm>
          <a:off x="2374138" y="326961"/>
          <a:ext cx="1342263" cy="1342263"/>
        </a:xfrm>
        <a:prstGeom prst="roundRect">
          <a:avLst/>
        </a:prstGeom>
        <a:gradFill rotWithShape="0">
          <a:gsLst>
            <a:gs pos="0">
              <a:schemeClr val="accent3">
                <a:hueOff val="-355789"/>
                <a:satOff val="1913"/>
                <a:lumOff val="2157"/>
                <a:alphaOff val="0"/>
                <a:tint val="98000"/>
                <a:satMod val="110000"/>
                <a:lumMod val="104000"/>
              </a:schemeClr>
            </a:gs>
            <a:gs pos="69000">
              <a:schemeClr val="accent3">
                <a:hueOff val="-355789"/>
                <a:satOff val="1913"/>
                <a:lumOff val="2157"/>
                <a:alphaOff val="0"/>
                <a:shade val="88000"/>
                <a:satMod val="130000"/>
                <a:lumMod val="92000"/>
              </a:schemeClr>
            </a:gs>
            <a:gs pos="100000">
              <a:schemeClr val="accent3">
                <a:hueOff val="-355789"/>
                <a:satOff val="1913"/>
                <a:lumOff val="2157"/>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For breakdown</a:t>
          </a:r>
        </a:p>
      </dsp:txBody>
      <dsp:txXfrm>
        <a:off x="2439662" y="392485"/>
        <a:ext cx="1211215" cy="1211215"/>
      </dsp:txXfrm>
    </dsp:sp>
    <dsp:sp modelId="{6D3D1461-6E39-4B67-872F-DD4216ECF8C7}">
      <dsp:nvSpPr>
        <dsp:cNvPr id="0" name=""/>
        <dsp:cNvSpPr/>
      </dsp:nvSpPr>
      <dsp:spPr>
        <a:xfrm>
          <a:off x="928624" y="1772475"/>
          <a:ext cx="1342263" cy="1342263"/>
        </a:xfrm>
        <a:prstGeom prst="roundRect">
          <a:avLst/>
        </a:prstGeom>
        <a:gradFill rotWithShape="0">
          <a:gsLst>
            <a:gs pos="0">
              <a:schemeClr val="accent3">
                <a:hueOff val="-711579"/>
                <a:satOff val="3826"/>
                <a:lumOff val="4314"/>
                <a:alphaOff val="0"/>
                <a:tint val="98000"/>
                <a:satMod val="110000"/>
                <a:lumMod val="104000"/>
              </a:schemeClr>
            </a:gs>
            <a:gs pos="69000">
              <a:schemeClr val="accent3">
                <a:hueOff val="-711579"/>
                <a:satOff val="3826"/>
                <a:lumOff val="4314"/>
                <a:alphaOff val="0"/>
                <a:shade val="88000"/>
                <a:satMod val="130000"/>
                <a:lumMod val="92000"/>
              </a:schemeClr>
            </a:gs>
            <a:gs pos="100000">
              <a:schemeClr val="accent3">
                <a:hueOff val="-711579"/>
                <a:satOff val="3826"/>
                <a:lumOff val="4314"/>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For infection</a:t>
          </a:r>
        </a:p>
      </dsp:txBody>
      <dsp:txXfrm>
        <a:off x="994148" y="1837999"/>
        <a:ext cx="1211215" cy="1211215"/>
      </dsp:txXfrm>
    </dsp:sp>
    <dsp:sp modelId="{462B965C-E0D9-4142-9748-D8747496564A}">
      <dsp:nvSpPr>
        <dsp:cNvPr id="0" name=""/>
        <dsp:cNvSpPr/>
      </dsp:nvSpPr>
      <dsp:spPr>
        <a:xfrm>
          <a:off x="2374138" y="1772475"/>
          <a:ext cx="1342263" cy="1342263"/>
        </a:xfrm>
        <a:prstGeom prst="roundRect">
          <a:avLst/>
        </a:prstGeom>
        <a:gradFill rotWithShape="0">
          <a:gsLst>
            <a:gs pos="0">
              <a:schemeClr val="accent3">
                <a:hueOff val="-1067368"/>
                <a:satOff val="5739"/>
                <a:lumOff val="6471"/>
                <a:alphaOff val="0"/>
                <a:tint val="98000"/>
                <a:satMod val="110000"/>
                <a:lumMod val="104000"/>
              </a:schemeClr>
            </a:gs>
            <a:gs pos="69000">
              <a:schemeClr val="accent3">
                <a:hueOff val="-1067368"/>
                <a:satOff val="5739"/>
                <a:lumOff val="6471"/>
                <a:alphaOff val="0"/>
                <a:shade val="88000"/>
                <a:satMod val="130000"/>
                <a:lumMod val="92000"/>
              </a:schemeClr>
            </a:gs>
            <a:gs pos="100000">
              <a:schemeClr val="accent3">
                <a:hueOff val="-1067368"/>
                <a:satOff val="5739"/>
                <a:lumOff val="6471"/>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For scarring</a:t>
          </a:r>
        </a:p>
      </dsp:txBody>
      <dsp:txXfrm>
        <a:off x="2439662" y="1837999"/>
        <a:ext cx="1211215" cy="12112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880B0-77AC-4F89-90D8-8810CA938610}">
      <dsp:nvSpPr>
        <dsp:cNvPr id="0" name=""/>
        <dsp:cNvSpPr/>
      </dsp:nvSpPr>
      <dsp:spPr>
        <a:xfrm>
          <a:off x="0" y="170511"/>
          <a:ext cx="6195784" cy="633600"/>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Manufacturer And User Facility Device Experience</a:t>
          </a:r>
        </a:p>
      </dsp:txBody>
      <dsp:txXfrm>
        <a:off x="0" y="170511"/>
        <a:ext cx="6195784" cy="633600"/>
      </dsp:txXfrm>
    </dsp:sp>
    <dsp:sp modelId="{68D8827D-6070-4F2B-A47C-141C571EC5B1}">
      <dsp:nvSpPr>
        <dsp:cNvPr id="0" name=""/>
        <dsp:cNvSpPr/>
      </dsp:nvSpPr>
      <dsp:spPr>
        <a:xfrm>
          <a:off x="0" y="804111"/>
          <a:ext cx="6195784" cy="247598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FDA website </a:t>
          </a:r>
          <a:r>
            <a:rPr lang="en-US" sz="2200" kern="1200" dirty="0">
              <a:hlinkClick xmlns:r="http://schemas.openxmlformats.org/officeDocument/2006/relationships" r:id="rId1"/>
            </a:rPr>
            <a:t>https://www.fda.gov/medical-devices/device-advice-comprehensive-regulatory-assistance/medical-device-databases</a:t>
          </a:r>
          <a:endParaRPr lang="en-US" sz="2200" kern="1200" dirty="0"/>
        </a:p>
        <a:p>
          <a:pPr marL="228600" lvl="1" indent="-228600" algn="l" defTabSz="977900">
            <a:lnSpc>
              <a:spcPct val="90000"/>
            </a:lnSpc>
            <a:spcBef>
              <a:spcPct val="0"/>
            </a:spcBef>
            <a:spcAft>
              <a:spcPct val="15000"/>
            </a:spcAft>
            <a:buChar char="•"/>
          </a:pPr>
          <a:r>
            <a:rPr lang="en-US" sz="2200" kern="1200"/>
            <a:t>Comprehensive list of all user voluntarily submitted reports of adverse events regarding medical devices or products</a:t>
          </a:r>
        </a:p>
        <a:p>
          <a:pPr marL="457200" lvl="2" indent="-228600" algn="l" defTabSz="977900">
            <a:lnSpc>
              <a:spcPct val="90000"/>
            </a:lnSpc>
            <a:spcBef>
              <a:spcPct val="0"/>
            </a:spcBef>
            <a:spcAft>
              <a:spcPct val="15000"/>
            </a:spcAft>
            <a:buChar char="•"/>
          </a:pPr>
          <a:r>
            <a:rPr lang="en-US" sz="2200" kern="1200"/>
            <a:t>Includes commercially available NDT products</a:t>
          </a:r>
        </a:p>
      </dsp:txBody>
      <dsp:txXfrm>
        <a:off x="0" y="804111"/>
        <a:ext cx="6195784" cy="24759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DDAEF-03F9-492F-A1EF-C181E33E1B46}">
      <dsp:nvSpPr>
        <dsp:cNvPr id="0" name=""/>
        <dsp:cNvSpPr/>
      </dsp:nvSpPr>
      <dsp:spPr>
        <a:xfrm>
          <a:off x="0" y="173202"/>
          <a:ext cx="5913437" cy="1380307"/>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FDA: undesirable outcome to a patient caused by a medical device</a:t>
          </a:r>
          <a:endParaRPr lang="en-US" sz="2600" kern="1200" dirty="0"/>
        </a:p>
      </dsp:txBody>
      <dsp:txXfrm>
        <a:off x="67381" y="240583"/>
        <a:ext cx="5778675" cy="1245545"/>
      </dsp:txXfrm>
    </dsp:sp>
    <dsp:sp modelId="{E4191DF2-6DB3-4A71-B063-E2A1A3D50675}">
      <dsp:nvSpPr>
        <dsp:cNvPr id="0" name=""/>
        <dsp:cNvSpPr/>
      </dsp:nvSpPr>
      <dsp:spPr>
        <a:xfrm>
          <a:off x="0" y="1628390"/>
          <a:ext cx="5913437" cy="1380307"/>
        </a:xfrm>
        <a:prstGeom prst="roundRect">
          <a:avLst/>
        </a:prstGeom>
        <a:gradFill rotWithShape="0">
          <a:gsLst>
            <a:gs pos="0">
              <a:schemeClr val="accent2">
                <a:hueOff val="-729781"/>
                <a:satOff val="-6367"/>
                <a:lumOff val="-8236"/>
                <a:alphaOff val="0"/>
                <a:tint val="98000"/>
                <a:satMod val="110000"/>
                <a:lumMod val="104000"/>
              </a:schemeClr>
            </a:gs>
            <a:gs pos="69000">
              <a:schemeClr val="accent2">
                <a:hueOff val="-729781"/>
                <a:satOff val="-6367"/>
                <a:lumOff val="-8236"/>
                <a:alphaOff val="0"/>
                <a:shade val="88000"/>
                <a:satMod val="130000"/>
                <a:lumMod val="92000"/>
              </a:schemeClr>
            </a:gs>
            <a:gs pos="100000">
              <a:schemeClr val="accent2">
                <a:hueOff val="-729781"/>
                <a:satOff val="-6367"/>
                <a:lumOff val="-8236"/>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NIH: any untoward  or unfavorable medical occurrence </a:t>
          </a:r>
        </a:p>
      </dsp:txBody>
      <dsp:txXfrm>
        <a:off x="67381" y="1695771"/>
        <a:ext cx="5778675" cy="1245545"/>
      </dsp:txXfrm>
    </dsp:sp>
    <dsp:sp modelId="{92477647-C24A-4C77-B146-18BF5171443C}">
      <dsp:nvSpPr>
        <dsp:cNvPr id="0" name=""/>
        <dsp:cNvSpPr/>
      </dsp:nvSpPr>
      <dsp:spPr>
        <a:xfrm>
          <a:off x="0" y="3083577"/>
          <a:ext cx="5913437" cy="1380307"/>
        </a:xfrm>
        <a:prstGeom prst="roundRect">
          <a:avLst/>
        </a:prstGeom>
        <a:gradFill rotWithShape="0">
          <a:gsLst>
            <a:gs pos="0">
              <a:schemeClr val="accent2">
                <a:hueOff val="-1459563"/>
                <a:satOff val="-12734"/>
                <a:lumOff val="-16471"/>
                <a:alphaOff val="0"/>
                <a:tint val="98000"/>
                <a:satMod val="110000"/>
                <a:lumMod val="104000"/>
              </a:schemeClr>
            </a:gs>
            <a:gs pos="69000">
              <a:schemeClr val="accent2">
                <a:hueOff val="-1459563"/>
                <a:satOff val="-12734"/>
                <a:lumOff val="-16471"/>
                <a:alphaOff val="0"/>
                <a:shade val="88000"/>
                <a:satMod val="130000"/>
                <a:lumMod val="92000"/>
              </a:schemeClr>
            </a:gs>
            <a:gs pos="100000">
              <a:schemeClr val="accent2">
                <a:hueOff val="-1459563"/>
                <a:satOff val="-12734"/>
                <a:lumOff val="-1647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IHI: adverse drug events as well as any unintended event occurring in association with medical care to patients in an ICU</a:t>
          </a:r>
        </a:p>
      </dsp:txBody>
      <dsp:txXfrm>
        <a:off x="67381" y="3150958"/>
        <a:ext cx="5778675" cy="124554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AD26F-B2F0-4BCF-A925-574C709B7469}">
      <dsp:nvSpPr>
        <dsp:cNvPr id="0" name=""/>
        <dsp:cNvSpPr/>
      </dsp:nvSpPr>
      <dsp:spPr>
        <a:xfrm>
          <a:off x="0" y="120383"/>
          <a:ext cx="5913437" cy="84240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National Pressure Ulcer Advisory Panel</a:t>
          </a:r>
        </a:p>
      </dsp:txBody>
      <dsp:txXfrm>
        <a:off x="41123" y="161506"/>
        <a:ext cx="5831191" cy="760154"/>
      </dsp:txXfrm>
    </dsp:sp>
    <dsp:sp modelId="{8909C978-10C7-4EE9-BCA1-F5F2D90ACCDB}">
      <dsp:nvSpPr>
        <dsp:cNvPr id="0" name=""/>
        <dsp:cNvSpPr/>
      </dsp:nvSpPr>
      <dsp:spPr>
        <a:xfrm>
          <a:off x="0" y="1008863"/>
          <a:ext cx="5913437" cy="842400"/>
        </a:xfrm>
        <a:prstGeom prst="roundRect">
          <a:avLst/>
        </a:prstGeom>
        <a:gradFill rotWithShape="0">
          <a:gsLst>
            <a:gs pos="0">
              <a:schemeClr val="accent2">
                <a:hueOff val="-364891"/>
                <a:satOff val="-3184"/>
                <a:lumOff val="-4118"/>
                <a:alphaOff val="0"/>
                <a:tint val="98000"/>
                <a:satMod val="110000"/>
                <a:lumMod val="104000"/>
              </a:schemeClr>
            </a:gs>
            <a:gs pos="69000">
              <a:schemeClr val="accent2">
                <a:hueOff val="-364891"/>
                <a:satOff val="-3184"/>
                <a:lumOff val="-4118"/>
                <a:alphaOff val="0"/>
                <a:shade val="88000"/>
                <a:satMod val="130000"/>
                <a:lumMod val="92000"/>
              </a:schemeClr>
            </a:gs>
            <a:gs pos="100000">
              <a:schemeClr val="accent2">
                <a:hueOff val="-364891"/>
                <a:satOff val="-3184"/>
                <a:lumOff val="-4118"/>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hlinkClick xmlns:r="http://schemas.openxmlformats.org/officeDocument/2006/relationships" r:id="rId1"/>
            </a:rPr>
            <a:t>https://npuap.org/page/QuickFacts</a:t>
          </a:r>
          <a:endParaRPr lang="en-US" sz="1600" kern="1200" dirty="0"/>
        </a:p>
      </dsp:txBody>
      <dsp:txXfrm>
        <a:off x="41123" y="1049986"/>
        <a:ext cx="5831191" cy="760154"/>
      </dsp:txXfrm>
    </dsp:sp>
    <dsp:sp modelId="{EBB09F97-E055-434F-8BC3-5F7925E425B5}">
      <dsp:nvSpPr>
        <dsp:cNvPr id="0" name=""/>
        <dsp:cNvSpPr/>
      </dsp:nvSpPr>
      <dsp:spPr>
        <a:xfrm>
          <a:off x="0" y="1897343"/>
          <a:ext cx="5913437" cy="842400"/>
        </a:xfrm>
        <a:prstGeom prst="roundRect">
          <a:avLst/>
        </a:prstGeom>
        <a:gradFill rotWithShape="0">
          <a:gsLst>
            <a:gs pos="0">
              <a:schemeClr val="accent2">
                <a:hueOff val="-729781"/>
                <a:satOff val="-6367"/>
                <a:lumOff val="-8236"/>
                <a:alphaOff val="0"/>
                <a:tint val="98000"/>
                <a:satMod val="110000"/>
                <a:lumMod val="104000"/>
              </a:schemeClr>
            </a:gs>
            <a:gs pos="69000">
              <a:schemeClr val="accent2">
                <a:hueOff val="-729781"/>
                <a:satOff val="-6367"/>
                <a:lumOff val="-8236"/>
                <a:alphaOff val="0"/>
                <a:shade val="88000"/>
                <a:satMod val="130000"/>
                <a:lumMod val="92000"/>
              </a:schemeClr>
            </a:gs>
            <a:gs pos="100000">
              <a:schemeClr val="accent2">
                <a:hueOff val="-729781"/>
                <a:satOff val="-6367"/>
                <a:lumOff val="-8236"/>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cap="all">
              <a:latin typeface="+mn-lt"/>
              <a:ea typeface="+mn-ea"/>
              <a:cs typeface="+mn-cs"/>
            </a:rPr>
            <a:t>Interprofessional group dedicated improving patient outcomes through education, policy &amp; research</a:t>
          </a:r>
          <a:endParaRPr lang="en-US" sz="1600" kern="1200"/>
        </a:p>
      </dsp:txBody>
      <dsp:txXfrm>
        <a:off x="41123" y="1938466"/>
        <a:ext cx="5831191" cy="760154"/>
      </dsp:txXfrm>
    </dsp:sp>
    <dsp:sp modelId="{E2FDA87E-5CF8-4062-BBCE-FA808B21D843}">
      <dsp:nvSpPr>
        <dsp:cNvPr id="0" name=""/>
        <dsp:cNvSpPr/>
      </dsp:nvSpPr>
      <dsp:spPr>
        <a:xfrm>
          <a:off x="0" y="2785823"/>
          <a:ext cx="5913437" cy="842400"/>
        </a:xfrm>
        <a:prstGeom prst="roundRect">
          <a:avLst/>
        </a:prstGeom>
        <a:gradFill rotWithShape="0">
          <a:gsLst>
            <a:gs pos="0">
              <a:schemeClr val="accent2">
                <a:hueOff val="-1094672"/>
                <a:satOff val="-9550"/>
                <a:lumOff val="-12353"/>
                <a:alphaOff val="0"/>
                <a:tint val="98000"/>
                <a:satMod val="110000"/>
                <a:lumMod val="104000"/>
              </a:schemeClr>
            </a:gs>
            <a:gs pos="69000">
              <a:schemeClr val="accent2">
                <a:hueOff val="-1094672"/>
                <a:satOff val="-9550"/>
                <a:lumOff val="-12353"/>
                <a:alphaOff val="0"/>
                <a:shade val="88000"/>
                <a:satMod val="130000"/>
                <a:lumMod val="92000"/>
              </a:schemeClr>
            </a:gs>
            <a:gs pos="100000">
              <a:schemeClr val="accent2">
                <a:hueOff val="-1094672"/>
                <a:satOff val="-9550"/>
                <a:lumOff val="-12353"/>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Define the stages of pressure injury</a:t>
          </a:r>
        </a:p>
      </dsp:txBody>
      <dsp:txXfrm>
        <a:off x="41123" y="2826946"/>
        <a:ext cx="5831191" cy="760154"/>
      </dsp:txXfrm>
    </dsp:sp>
    <dsp:sp modelId="{B75142CD-AABC-4443-866F-943BF65F066A}">
      <dsp:nvSpPr>
        <dsp:cNvPr id="0" name=""/>
        <dsp:cNvSpPr/>
      </dsp:nvSpPr>
      <dsp:spPr>
        <a:xfrm>
          <a:off x="0" y="3674304"/>
          <a:ext cx="5913437" cy="842400"/>
        </a:xfrm>
        <a:prstGeom prst="roundRect">
          <a:avLst/>
        </a:prstGeom>
        <a:gradFill rotWithShape="0">
          <a:gsLst>
            <a:gs pos="0">
              <a:schemeClr val="accent2">
                <a:hueOff val="-1459563"/>
                <a:satOff val="-12734"/>
                <a:lumOff val="-16471"/>
                <a:alphaOff val="0"/>
                <a:tint val="98000"/>
                <a:satMod val="110000"/>
                <a:lumMod val="104000"/>
              </a:schemeClr>
            </a:gs>
            <a:gs pos="69000">
              <a:schemeClr val="accent2">
                <a:hueOff val="-1459563"/>
                <a:satOff val="-12734"/>
                <a:lumOff val="-16471"/>
                <a:alphaOff val="0"/>
                <a:shade val="88000"/>
                <a:satMod val="130000"/>
                <a:lumMod val="92000"/>
              </a:schemeClr>
            </a:gs>
            <a:gs pos="100000">
              <a:schemeClr val="accent2">
                <a:hueOff val="-1459563"/>
                <a:satOff val="-12734"/>
                <a:lumOff val="-1647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Sharing tools on monitoring pressure injury</a:t>
          </a:r>
        </a:p>
      </dsp:txBody>
      <dsp:txXfrm>
        <a:off x="41123" y="3715427"/>
        <a:ext cx="5831191" cy="7601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D1728-8550-4B5C-9CEB-0985A895E9E5}">
      <dsp:nvSpPr>
        <dsp:cNvPr id="0" name=""/>
        <dsp:cNvSpPr/>
      </dsp:nvSpPr>
      <dsp:spPr>
        <a:xfrm>
          <a:off x="0" y="20781"/>
          <a:ext cx="9604375" cy="104247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0" kern="1200"/>
            <a:t>Medical devices associated with adverse incidents in diagnostic and therapeutic use </a:t>
          </a:r>
          <a:endParaRPr lang="en-US" sz="2700" kern="1200"/>
        </a:p>
      </dsp:txBody>
      <dsp:txXfrm>
        <a:off x="50889" y="71670"/>
        <a:ext cx="9502597" cy="940692"/>
      </dsp:txXfrm>
    </dsp:sp>
    <dsp:sp modelId="{567E8ADE-6958-4D7D-8966-2D1453E0F141}">
      <dsp:nvSpPr>
        <dsp:cNvPr id="0" name=""/>
        <dsp:cNvSpPr/>
      </dsp:nvSpPr>
      <dsp:spPr>
        <a:xfrm>
          <a:off x="0" y="1141011"/>
          <a:ext cx="9604375" cy="1042470"/>
        </a:xfrm>
        <a:prstGeom prst="roundRect">
          <a:avLst/>
        </a:prstGeom>
        <a:gradFill rotWithShape="0">
          <a:gsLst>
            <a:gs pos="0">
              <a:schemeClr val="accent2">
                <a:hueOff val="-729781"/>
                <a:satOff val="-6367"/>
                <a:lumOff val="-8236"/>
                <a:alphaOff val="0"/>
                <a:tint val="98000"/>
                <a:satMod val="110000"/>
                <a:lumMod val="104000"/>
              </a:schemeClr>
            </a:gs>
            <a:gs pos="69000">
              <a:schemeClr val="accent2">
                <a:hueOff val="-729781"/>
                <a:satOff val="-6367"/>
                <a:lumOff val="-8236"/>
                <a:alphaOff val="0"/>
                <a:shade val="88000"/>
                <a:satMod val="130000"/>
                <a:lumMod val="92000"/>
              </a:schemeClr>
            </a:gs>
            <a:gs pos="100000">
              <a:schemeClr val="accent2">
                <a:hueOff val="-729781"/>
                <a:satOff val="-6367"/>
                <a:lumOff val="-8236"/>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kern="1200"/>
            <a:t>Includes breakdown or malfunction of medical devices </a:t>
          </a:r>
          <a:endParaRPr lang="en-US" sz="2700" kern="1200"/>
        </a:p>
      </dsp:txBody>
      <dsp:txXfrm>
        <a:off x="50889" y="1191900"/>
        <a:ext cx="9502597" cy="940692"/>
      </dsp:txXfrm>
    </dsp:sp>
    <dsp:sp modelId="{8419F87A-1E17-4974-BD24-756C769169C8}">
      <dsp:nvSpPr>
        <dsp:cNvPr id="0" name=""/>
        <dsp:cNvSpPr/>
      </dsp:nvSpPr>
      <dsp:spPr>
        <a:xfrm>
          <a:off x="0" y="2261242"/>
          <a:ext cx="9604375" cy="1042470"/>
        </a:xfrm>
        <a:prstGeom prst="roundRect">
          <a:avLst/>
        </a:prstGeom>
        <a:gradFill rotWithShape="0">
          <a:gsLst>
            <a:gs pos="0">
              <a:schemeClr val="accent2">
                <a:hueOff val="-1459563"/>
                <a:satOff val="-12734"/>
                <a:lumOff val="-16471"/>
                <a:alphaOff val="0"/>
                <a:tint val="98000"/>
                <a:satMod val="110000"/>
                <a:lumMod val="104000"/>
              </a:schemeClr>
            </a:gs>
            <a:gs pos="69000">
              <a:schemeClr val="accent2">
                <a:hueOff val="-1459563"/>
                <a:satOff val="-12734"/>
                <a:lumOff val="-16471"/>
                <a:alphaOff val="0"/>
                <a:shade val="88000"/>
                <a:satMod val="130000"/>
                <a:lumMod val="92000"/>
              </a:schemeClr>
            </a:gs>
            <a:gs pos="100000">
              <a:schemeClr val="accent2">
                <a:hueOff val="-1459563"/>
                <a:satOff val="-12734"/>
                <a:lumOff val="-1647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kern="1200" dirty="0">
              <a:hlinkClick xmlns:r="http://schemas.openxmlformats.org/officeDocument/2006/relationships" r:id="rId1">
                <a:extLst>
                  <a:ext uri="{A12FA001-AC4F-418D-AE19-62706E023703}">
                    <ahyp:hlinkClr xmlns:ahyp="http://schemas.microsoft.com/office/drawing/2018/hyperlinkcolor" val="tx"/>
                  </a:ext>
                </a:extLst>
              </a:hlinkClick>
            </a:rPr>
            <a:t>https://www.icd10data.com/ICD10CM/Codes/V00-Y99/Y70-Y82</a:t>
          </a:r>
          <a:endParaRPr lang="en-US" sz="2700" kern="1200" dirty="0"/>
        </a:p>
      </dsp:txBody>
      <dsp:txXfrm>
        <a:off x="50889" y="2312131"/>
        <a:ext cx="9502597" cy="9406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D7489-110A-43AD-8B2D-32C8FA25641C}">
      <dsp:nvSpPr>
        <dsp:cNvPr id="0" name=""/>
        <dsp:cNvSpPr/>
      </dsp:nvSpPr>
      <dsp:spPr>
        <a:xfrm>
          <a:off x="1890" y="134762"/>
          <a:ext cx="3000106" cy="2067073"/>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93251" t="-1092" r="-49409" b="-1901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0FDFD5-7B3C-4E23-A8F2-5E3C68FCDA39}">
      <dsp:nvSpPr>
        <dsp:cNvPr id="0" name=""/>
        <dsp:cNvSpPr/>
      </dsp:nvSpPr>
      <dsp:spPr>
        <a:xfrm>
          <a:off x="1890" y="2201835"/>
          <a:ext cx="3000106" cy="111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sz="2600" kern="1200" dirty="0"/>
            <a:t>Leads</a:t>
          </a:r>
        </a:p>
      </dsp:txBody>
      <dsp:txXfrm>
        <a:off x="1890" y="2201835"/>
        <a:ext cx="3000106" cy="1113039"/>
      </dsp:txXfrm>
    </dsp:sp>
    <dsp:sp modelId="{E06C1F50-8610-42DD-BA9E-405650B132F9}">
      <dsp:nvSpPr>
        <dsp:cNvPr id="0" name=""/>
        <dsp:cNvSpPr/>
      </dsp:nvSpPr>
      <dsp:spPr>
        <a:xfrm>
          <a:off x="3302134" y="134762"/>
          <a:ext cx="3000106" cy="2067073"/>
        </a:xfrm>
        <a:prstGeom prst="roundRect">
          <a:avLst/>
        </a:prstGeom>
        <a:blipFill>
          <a:blip xmlns:r="http://schemas.openxmlformats.org/officeDocument/2006/relationships" r:embed="rId2">
            <a:extLst>
              <a:ext uri="{BEBA8EAE-BF5A-486C-A8C5-ECC9F3942E4B}">
                <a14:imgProps xmlns:a14="http://schemas.microsoft.com/office/drawing/2010/main">
                  <a14:imgLayer r:embed="rId3">
                    <a14:imgEffect>
                      <a14:sharpenSoften amount="50000"/>
                    </a14:imgEffect>
                  </a14:imgLayer>
                </a14:imgProps>
              </a:ext>
            </a:extLst>
          </a:blip>
          <a:srcRect/>
          <a:stretch>
            <a:fillRect t="-4000" b="-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3925EE-A9C6-4B84-A8F1-F9B59830805E}">
      <dsp:nvSpPr>
        <dsp:cNvPr id="0" name=""/>
        <dsp:cNvSpPr/>
      </dsp:nvSpPr>
      <dsp:spPr>
        <a:xfrm>
          <a:off x="3302134" y="2201835"/>
          <a:ext cx="3000106" cy="111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sz="2600" kern="1200" dirty="0"/>
            <a:t>Forehead pressure injury</a:t>
          </a:r>
        </a:p>
      </dsp:txBody>
      <dsp:txXfrm>
        <a:off x="3302134" y="2201835"/>
        <a:ext cx="3000106" cy="1113039"/>
      </dsp:txXfrm>
    </dsp:sp>
    <dsp:sp modelId="{C69A7C7E-B45B-4CC0-BBB6-B8D9D7689D5F}">
      <dsp:nvSpPr>
        <dsp:cNvPr id="0" name=""/>
        <dsp:cNvSpPr/>
      </dsp:nvSpPr>
      <dsp:spPr>
        <a:xfrm>
          <a:off x="6602377" y="134762"/>
          <a:ext cx="3000106" cy="2067073"/>
        </a:xfrm>
        <a:prstGeom prst="roundRect">
          <a:avLst/>
        </a:prstGeom>
        <a:blipFill>
          <a:blip xmlns:r="http://schemas.openxmlformats.org/officeDocument/2006/relationships" r:embed="rId4">
            <a:extLst>
              <a:ext uri="{BEBA8EAE-BF5A-486C-A8C5-ECC9F3942E4B}">
                <a14:imgProps xmlns:a14="http://schemas.microsoft.com/office/drawing/2010/main">
                  <a14:imgLayer r:embed="rId5">
                    <a14:imgEffect>
                      <a14:sharpenSoften amount="50000"/>
                    </a14:imgEffect>
                    <a14:imgEffect>
                      <a14:saturation sat="66000"/>
                    </a14:imgEffect>
                  </a14:imgLayer>
                </a14:imgProps>
              </a:ext>
            </a:extLst>
          </a:blip>
          <a:srcRect/>
          <a:stretch>
            <a:fillRect l="-43000" r="-4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5BB888-0BA7-4A59-8D66-5FBF03789C51}">
      <dsp:nvSpPr>
        <dsp:cNvPr id="0" name=""/>
        <dsp:cNvSpPr/>
      </dsp:nvSpPr>
      <dsp:spPr>
        <a:xfrm>
          <a:off x="6602377" y="2201835"/>
          <a:ext cx="3000106" cy="111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en-US" sz="2600" kern="1200" dirty="0"/>
            <a:t>Forehead shear and pressure injury</a:t>
          </a:r>
        </a:p>
      </dsp:txBody>
      <dsp:txXfrm>
        <a:off x="6602377" y="2201835"/>
        <a:ext cx="3000106" cy="11130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80AD6-852A-405D-B1F3-327ECACD59EA}">
      <dsp:nvSpPr>
        <dsp:cNvPr id="0" name=""/>
        <dsp:cNvSpPr/>
      </dsp:nvSpPr>
      <dsp:spPr>
        <a:xfrm>
          <a:off x="1615" y="591837"/>
          <a:ext cx="2140818" cy="2140818"/>
        </a:xfrm>
        <a:prstGeom prst="ellips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Relationship between NDT and Pressure Ulcers</a:t>
          </a:r>
        </a:p>
      </dsp:txBody>
      <dsp:txXfrm>
        <a:off x="315131" y="905353"/>
        <a:ext cx="1513786" cy="1513786"/>
      </dsp:txXfrm>
    </dsp:sp>
    <dsp:sp modelId="{50C98172-5CF9-4D9B-A0D9-00A37D3BD706}">
      <dsp:nvSpPr>
        <dsp:cNvPr id="0" name=""/>
        <dsp:cNvSpPr/>
      </dsp:nvSpPr>
      <dsp:spPr>
        <a:xfrm>
          <a:off x="2316268" y="1041409"/>
          <a:ext cx="1241674" cy="1241674"/>
        </a:xfrm>
        <a:prstGeom prst="mathPlus">
          <a:avLst/>
        </a:prstGeom>
        <a:gradFill rotWithShape="0">
          <a:gsLst>
            <a:gs pos="0">
              <a:schemeClr val="accent2">
                <a:tint val="60000"/>
                <a:hueOff val="0"/>
                <a:satOff val="0"/>
                <a:lumOff val="0"/>
                <a:alphaOff val="0"/>
                <a:tint val="98000"/>
                <a:satMod val="110000"/>
                <a:lumMod val="104000"/>
              </a:schemeClr>
            </a:gs>
            <a:gs pos="69000">
              <a:schemeClr val="accent2">
                <a:tint val="60000"/>
                <a:hueOff val="0"/>
                <a:satOff val="0"/>
                <a:lumOff val="0"/>
                <a:alphaOff val="0"/>
                <a:shade val="88000"/>
                <a:satMod val="130000"/>
                <a:lumMod val="92000"/>
              </a:schemeClr>
            </a:gs>
            <a:gs pos="100000">
              <a:schemeClr val="accent2">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480852" y="1516225"/>
        <a:ext cx="912506" cy="292042"/>
      </dsp:txXfrm>
    </dsp:sp>
    <dsp:sp modelId="{2B10DCD9-D246-4AB0-9C68-6EFFA811E32C}">
      <dsp:nvSpPr>
        <dsp:cNvPr id="0" name=""/>
        <dsp:cNvSpPr/>
      </dsp:nvSpPr>
      <dsp:spPr>
        <a:xfrm>
          <a:off x="3731778" y="591837"/>
          <a:ext cx="2140818" cy="2140818"/>
        </a:xfrm>
        <a:prstGeom prst="ellips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Use the relationship to determine monitoring tools</a:t>
          </a:r>
        </a:p>
      </dsp:txBody>
      <dsp:txXfrm>
        <a:off x="4045294" y="905353"/>
        <a:ext cx="1513786" cy="1513786"/>
      </dsp:txXfrm>
    </dsp:sp>
    <dsp:sp modelId="{B8A0CC89-5903-45C1-8FCE-140E8CFF1122}">
      <dsp:nvSpPr>
        <dsp:cNvPr id="0" name=""/>
        <dsp:cNvSpPr/>
      </dsp:nvSpPr>
      <dsp:spPr>
        <a:xfrm>
          <a:off x="6046431" y="1041409"/>
          <a:ext cx="1241674" cy="1241674"/>
        </a:xfrm>
        <a:prstGeom prst="mathEqual">
          <a:avLst/>
        </a:prstGeom>
        <a:gradFill rotWithShape="0">
          <a:gsLst>
            <a:gs pos="0">
              <a:schemeClr val="accent2">
                <a:tint val="60000"/>
                <a:hueOff val="0"/>
                <a:satOff val="0"/>
                <a:lumOff val="0"/>
                <a:alphaOff val="0"/>
                <a:tint val="98000"/>
                <a:satMod val="110000"/>
                <a:lumMod val="104000"/>
              </a:schemeClr>
            </a:gs>
            <a:gs pos="69000">
              <a:schemeClr val="accent2">
                <a:tint val="60000"/>
                <a:hueOff val="0"/>
                <a:satOff val="0"/>
                <a:lumOff val="0"/>
                <a:alphaOff val="0"/>
                <a:shade val="88000"/>
                <a:satMod val="130000"/>
                <a:lumMod val="92000"/>
              </a:schemeClr>
            </a:gs>
            <a:gs pos="100000">
              <a:schemeClr val="accent2">
                <a:tint val="6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211015" y="1297194"/>
        <a:ext cx="912506" cy="730104"/>
      </dsp:txXfrm>
    </dsp:sp>
    <dsp:sp modelId="{0CAE0737-4010-4CBA-9257-1177A10F5AE0}">
      <dsp:nvSpPr>
        <dsp:cNvPr id="0" name=""/>
        <dsp:cNvSpPr/>
      </dsp:nvSpPr>
      <dsp:spPr>
        <a:xfrm>
          <a:off x="7461940" y="591837"/>
          <a:ext cx="2140818" cy="2140818"/>
        </a:xfrm>
        <a:prstGeom prst="ellips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Healthier skin, healthier patients</a:t>
          </a:r>
        </a:p>
      </dsp:txBody>
      <dsp:txXfrm>
        <a:off x="7775456" y="905353"/>
        <a:ext cx="1513786" cy="15137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D4702-3DC2-4892-B890-9F60E0C0D8E4}">
      <dsp:nvSpPr>
        <dsp:cNvPr id="0" name=""/>
        <dsp:cNvSpPr/>
      </dsp:nvSpPr>
      <dsp:spPr>
        <a:xfrm>
          <a:off x="3104075" y="652185"/>
          <a:ext cx="503854" cy="91440"/>
        </a:xfrm>
        <a:custGeom>
          <a:avLst/>
          <a:gdLst/>
          <a:ahLst/>
          <a:cxnLst/>
          <a:rect l="0" t="0" r="0" b="0"/>
          <a:pathLst>
            <a:path>
              <a:moveTo>
                <a:pt x="0" y="45720"/>
              </a:moveTo>
              <a:lnTo>
                <a:pt x="503854"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42641" y="695233"/>
        <a:ext cx="26722" cy="5344"/>
      </dsp:txXfrm>
    </dsp:sp>
    <dsp:sp modelId="{12AD4934-8368-441A-81CF-13F3501EEE89}">
      <dsp:nvSpPr>
        <dsp:cNvPr id="0" name=""/>
        <dsp:cNvSpPr/>
      </dsp:nvSpPr>
      <dsp:spPr>
        <a:xfrm>
          <a:off x="782160" y="790"/>
          <a:ext cx="2323714" cy="1394228"/>
        </a:xfrm>
        <a:prstGeom prst="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864" tIns="119520" rIns="113864" bIns="119520" numCol="1" spcCol="1270" anchor="ctr" anchorCtr="0">
          <a:noAutofit/>
        </a:bodyPr>
        <a:lstStyle/>
        <a:p>
          <a:pPr marL="0" lvl="0" indent="0" algn="ctr" defTabSz="933450">
            <a:lnSpc>
              <a:spcPct val="90000"/>
            </a:lnSpc>
            <a:spcBef>
              <a:spcPct val="0"/>
            </a:spcBef>
            <a:spcAft>
              <a:spcPct val="35000"/>
            </a:spcAft>
            <a:buNone/>
          </a:pPr>
          <a:r>
            <a:rPr lang="en-US" sz="2100" kern="1200" dirty="0"/>
            <a:t>ASET SSTF 2016</a:t>
          </a:r>
        </a:p>
      </dsp:txBody>
      <dsp:txXfrm>
        <a:off x="782160" y="790"/>
        <a:ext cx="2323714" cy="1394228"/>
      </dsp:txXfrm>
    </dsp:sp>
    <dsp:sp modelId="{DEF11B8F-49B6-4E51-96A2-63CEA2BE6739}">
      <dsp:nvSpPr>
        <dsp:cNvPr id="0" name=""/>
        <dsp:cNvSpPr/>
      </dsp:nvSpPr>
      <dsp:spPr>
        <a:xfrm>
          <a:off x="5962244" y="652185"/>
          <a:ext cx="503854" cy="91440"/>
        </a:xfrm>
        <a:custGeom>
          <a:avLst/>
          <a:gdLst/>
          <a:ahLst/>
          <a:cxnLst/>
          <a:rect l="0" t="0" r="0" b="0"/>
          <a:pathLst>
            <a:path>
              <a:moveTo>
                <a:pt x="0" y="45720"/>
              </a:moveTo>
              <a:lnTo>
                <a:pt x="503854" y="45720"/>
              </a:lnTo>
            </a:path>
          </a:pathLst>
        </a:custGeom>
        <a:noFill/>
        <a:ln w="9525" cap="flat" cmpd="sng" algn="ctr">
          <a:solidFill>
            <a:schemeClr val="accent5">
              <a:hueOff val="-90003"/>
              <a:satOff val="-4311"/>
              <a:lumOff val="-352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00810" y="695233"/>
        <a:ext cx="26722" cy="5344"/>
      </dsp:txXfrm>
    </dsp:sp>
    <dsp:sp modelId="{BCE26654-8787-4C67-A813-795407C8790E}">
      <dsp:nvSpPr>
        <dsp:cNvPr id="0" name=""/>
        <dsp:cNvSpPr/>
      </dsp:nvSpPr>
      <dsp:spPr>
        <a:xfrm>
          <a:off x="3640330" y="790"/>
          <a:ext cx="2323714" cy="1394228"/>
        </a:xfrm>
        <a:prstGeom prst="rect">
          <a:avLst/>
        </a:prstGeom>
        <a:gradFill rotWithShape="0">
          <a:gsLst>
            <a:gs pos="0">
              <a:schemeClr val="accent5">
                <a:hueOff val="-72002"/>
                <a:satOff val="-3449"/>
                <a:lumOff val="-2823"/>
                <a:alphaOff val="0"/>
                <a:tint val="98000"/>
                <a:satMod val="110000"/>
                <a:lumMod val="104000"/>
              </a:schemeClr>
            </a:gs>
            <a:gs pos="69000">
              <a:schemeClr val="accent5">
                <a:hueOff val="-72002"/>
                <a:satOff val="-3449"/>
                <a:lumOff val="-2823"/>
                <a:alphaOff val="0"/>
                <a:shade val="88000"/>
                <a:satMod val="130000"/>
                <a:lumMod val="92000"/>
              </a:schemeClr>
            </a:gs>
            <a:gs pos="100000">
              <a:schemeClr val="accent5">
                <a:hueOff val="-72002"/>
                <a:satOff val="-3449"/>
                <a:lumOff val="-2823"/>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864" tIns="119520" rIns="113864" bIns="119520" numCol="1" spcCol="1270" anchor="ctr" anchorCtr="0">
          <a:noAutofit/>
        </a:bodyPr>
        <a:lstStyle/>
        <a:p>
          <a:pPr marL="0" lvl="0" indent="0" algn="ctr" defTabSz="933450">
            <a:lnSpc>
              <a:spcPct val="90000"/>
            </a:lnSpc>
            <a:spcBef>
              <a:spcPct val="0"/>
            </a:spcBef>
            <a:spcAft>
              <a:spcPct val="35000"/>
            </a:spcAft>
            <a:buNone/>
          </a:pPr>
          <a:r>
            <a:rPr lang="en-US" sz="2100" kern="1200" dirty="0"/>
            <a:t>SSTF conducts literature review &amp; survey</a:t>
          </a:r>
        </a:p>
      </dsp:txBody>
      <dsp:txXfrm>
        <a:off x="3640330" y="790"/>
        <a:ext cx="2323714" cy="1394228"/>
      </dsp:txXfrm>
    </dsp:sp>
    <dsp:sp modelId="{63C3853B-EE05-45D7-A4F7-857A5B40BD6E}">
      <dsp:nvSpPr>
        <dsp:cNvPr id="0" name=""/>
        <dsp:cNvSpPr/>
      </dsp:nvSpPr>
      <dsp:spPr>
        <a:xfrm>
          <a:off x="1944018" y="1393219"/>
          <a:ext cx="5716338" cy="503854"/>
        </a:xfrm>
        <a:custGeom>
          <a:avLst/>
          <a:gdLst/>
          <a:ahLst/>
          <a:cxnLst/>
          <a:rect l="0" t="0" r="0" b="0"/>
          <a:pathLst>
            <a:path>
              <a:moveTo>
                <a:pt x="5716338" y="0"/>
              </a:moveTo>
              <a:lnTo>
                <a:pt x="5716338" y="269027"/>
              </a:lnTo>
              <a:lnTo>
                <a:pt x="0" y="269027"/>
              </a:lnTo>
              <a:lnTo>
                <a:pt x="0" y="503854"/>
              </a:lnTo>
            </a:path>
          </a:pathLst>
        </a:custGeom>
        <a:noFill/>
        <a:ln w="9525" cap="flat" cmpd="sng" algn="ctr">
          <a:solidFill>
            <a:schemeClr val="accent5">
              <a:hueOff val="-180005"/>
              <a:satOff val="-8623"/>
              <a:lumOff val="-705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58655" y="1642474"/>
        <a:ext cx="287063" cy="5344"/>
      </dsp:txXfrm>
    </dsp:sp>
    <dsp:sp modelId="{AE8A69DC-B921-4A1A-87F6-6369574050F1}">
      <dsp:nvSpPr>
        <dsp:cNvPr id="0" name=""/>
        <dsp:cNvSpPr/>
      </dsp:nvSpPr>
      <dsp:spPr>
        <a:xfrm>
          <a:off x="6498499" y="790"/>
          <a:ext cx="2323714" cy="1394228"/>
        </a:xfrm>
        <a:prstGeom prst="rect">
          <a:avLst/>
        </a:prstGeom>
        <a:gradFill rotWithShape="0">
          <a:gsLst>
            <a:gs pos="0">
              <a:schemeClr val="accent5">
                <a:hueOff val="-144004"/>
                <a:satOff val="-6898"/>
                <a:lumOff val="-5647"/>
                <a:alphaOff val="0"/>
                <a:tint val="98000"/>
                <a:satMod val="110000"/>
                <a:lumMod val="104000"/>
              </a:schemeClr>
            </a:gs>
            <a:gs pos="69000">
              <a:schemeClr val="accent5">
                <a:hueOff val="-144004"/>
                <a:satOff val="-6898"/>
                <a:lumOff val="-5647"/>
                <a:alphaOff val="0"/>
                <a:shade val="88000"/>
                <a:satMod val="130000"/>
                <a:lumMod val="92000"/>
              </a:schemeClr>
            </a:gs>
            <a:gs pos="100000">
              <a:schemeClr val="accent5">
                <a:hueOff val="-144004"/>
                <a:satOff val="-6898"/>
                <a:lumOff val="-564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864" tIns="119520" rIns="113864" bIns="119520" numCol="1" spcCol="1270" anchor="ctr" anchorCtr="0">
          <a:noAutofit/>
        </a:bodyPr>
        <a:lstStyle/>
        <a:p>
          <a:pPr marL="0" lvl="0" indent="0" algn="ctr" defTabSz="933450">
            <a:lnSpc>
              <a:spcPct val="90000"/>
            </a:lnSpc>
            <a:spcBef>
              <a:spcPct val="0"/>
            </a:spcBef>
            <a:spcAft>
              <a:spcPct val="35000"/>
            </a:spcAft>
            <a:buNone/>
          </a:pPr>
          <a:r>
            <a:rPr lang="en-US" sz="2100" kern="1200" dirty="0"/>
            <a:t>Literature rev. &amp; survey determine common etiologies</a:t>
          </a:r>
        </a:p>
      </dsp:txBody>
      <dsp:txXfrm>
        <a:off x="6498499" y="790"/>
        <a:ext cx="2323714" cy="1394228"/>
      </dsp:txXfrm>
    </dsp:sp>
    <dsp:sp modelId="{3184A5CA-7DDC-4632-9B14-A3D436CA55FE}">
      <dsp:nvSpPr>
        <dsp:cNvPr id="0" name=""/>
        <dsp:cNvSpPr/>
      </dsp:nvSpPr>
      <dsp:spPr>
        <a:xfrm>
          <a:off x="3104075" y="2580868"/>
          <a:ext cx="503854" cy="91440"/>
        </a:xfrm>
        <a:custGeom>
          <a:avLst/>
          <a:gdLst/>
          <a:ahLst/>
          <a:cxnLst/>
          <a:rect l="0" t="0" r="0" b="0"/>
          <a:pathLst>
            <a:path>
              <a:moveTo>
                <a:pt x="0" y="45720"/>
              </a:moveTo>
              <a:lnTo>
                <a:pt x="503854" y="45720"/>
              </a:lnTo>
            </a:path>
          </a:pathLst>
        </a:custGeom>
        <a:noFill/>
        <a:ln w="9525" cap="flat" cmpd="sng" algn="ctr">
          <a:solidFill>
            <a:schemeClr val="accent5">
              <a:hueOff val="-270008"/>
              <a:satOff val="-12934"/>
              <a:lumOff val="-1058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42641" y="2623916"/>
        <a:ext cx="26722" cy="5344"/>
      </dsp:txXfrm>
    </dsp:sp>
    <dsp:sp modelId="{587D445C-5DBC-4C3D-9294-70717FDD5A2E}">
      <dsp:nvSpPr>
        <dsp:cNvPr id="0" name=""/>
        <dsp:cNvSpPr/>
      </dsp:nvSpPr>
      <dsp:spPr>
        <a:xfrm>
          <a:off x="782160" y="1929474"/>
          <a:ext cx="2323714" cy="1394228"/>
        </a:xfrm>
        <a:prstGeom prst="rect">
          <a:avLst/>
        </a:prstGeom>
        <a:gradFill rotWithShape="0">
          <a:gsLst>
            <a:gs pos="0">
              <a:schemeClr val="accent5">
                <a:hueOff val="-216007"/>
                <a:satOff val="-10347"/>
                <a:lumOff val="-8470"/>
                <a:alphaOff val="0"/>
                <a:tint val="98000"/>
                <a:satMod val="110000"/>
                <a:lumMod val="104000"/>
              </a:schemeClr>
            </a:gs>
            <a:gs pos="69000">
              <a:schemeClr val="accent5">
                <a:hueOff val="-216007"/>
                <a:satOff val="-10347"/>
                <a:lumOff val="-8470"/>
                <a:alphaOff val="0"/>
                <a:shade val="88000"/>
                <a:satMod val="130000"/>
                <a:lumMod val="92000"/>
              </a:schemeClr>
            </a:gs>
            <a:gs pos="100000">
              <a:schemeClr val="accent5">
                <a:hueOff val="-216007"/>
                <a:satOff val="-10347"/>
                <a:lumOff val="-847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864" tIns="119520" rIns="113864" bIns="119520" numCol="1" spcCol="1270" anchor="ctr" anchorCtr="0">
          <a:noAutofit/>
        </a:bodyPr>
        <a:lstStyle/>
        <a:p>
          <a:pPr marL="0" lvl="0" indent="0" algn="ctr" defTabSz="933450">
            <a:lnSpc>
              <a:spcPct val="90000"/>
            </a:lnSpc>
            <a:spcBef>
              <a:spcPct val="0"/>
            </a:spcBef>
            <a:spcAft>
              <a:spcPct val="35000"/>
            </a:spcAft>
            <a:buNone/>
          </a:pPr>
          <a:r>
            <a:rPr lang="en-US" sz="2100" kern="1200" dirty="0"/>
            <a:t>Common etiologies lead to SSTF Guideline</a:t>
          </a:r>
        </a:p>
      </dsp:txBody>
      <dsp:txXfrm>
        <a:off x="782160" y="1929474"/>
        <a:ext cx="2323714" cy="1394228"/>
      </dsp:txXfrm>
    </dsp:sp>
    <dsp:sp modelId="{0863B70D-FD6C-4DC3-B55D-7750D8FCC62F}">
      <dsp:nvSpPr>
        <dsp:cNvPr id="0" name=""/>
        <dsp:cNvSpPr/>
      </dsp:nvSpPr>
      <dsp:spPr>
        <a:xfrm>
          <a:off x="5962244" y="2580868"/>
          <a:ext cx="503854" cy="91440"/>
        </a:xfrm>
        <a:custGeom>
          <a:avLst/>
          <a:gdLst/>
          <a:ahLst/>
          <a:cxnLst/>
          <a:rect l="0" t="0" r="0" b="0"/>
          <a:pathLst>
            <a:path>
              <a:moveTo>
                <a:pt x="0" y="45720"/>
              </a:moveTo>
              <a:lnTo>
                <a:pt x="503854" y="45720"/>
              </a:lnTo>
            </a:path>
          </a:pathLst>
        </a:custGeom>
        <a:noFill/>
        <a:ln w="9525" cap="flat" cmpd="sng" algn="ctr">
          <a:solidFill>
            <a:schemeClr val="accent5">
              <a:hueOff val="-360011"/>
              <a:satOff val="-17245"/>
              <a:lumOff val="-1411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00810" y="2623916"/>
        <a:ext cx="26722" cy="5344"/>
      </dsp:txXfrm>
    </dsp:sp>
    <dsp:sp modelId="{8F3B1AC4-2C77-471C-929F-4778AFE3EF89}">
      <dsp:nvSpPr>
        <dsp:cNvPr id="0" name=""/>
        <dsp:cNvSpPr/>
      </dsp:nvSpPr>
      <dsp:spPr>
        <a:xfrm>
          <a:off x="3640330" y="1929474"/>
          <a:ext cx="2323714" cy="1394228"/>
        </a:xfrm>
        <a:prstGeom prst="rect">
          <a:avLst/>
        </a:prstGeom>
        <a:gradFill rotWithShape="0">
          <a:gsLst>
            <a:gs pos="0">
              <a:schemeClr val="accent5">
                <a:hueOff val="-288009"/>
                <a:satOff val="-13796"/>
                <a:lumOff val="-11294"/>
                <a:alphaOff val="0"/>
                <a:tint val="98000"/>
                <a:satMod val="110000"/>
                <a:lumMod val="104000"/>
              </a:schemeClr>
            </a:gs>
            <a:gs pos="69000">
              <a:schemeClr val="accent5">
                <a:hueOff val="-288009"/>
                <a:satOff val="-13796"/>
                <a:lumOff val="-11294"/>
                <a:alphaOff val="0"/>
                <a:shade val="88000"/>
                <a:satMod val="130000"/>
                <a:lumMod val="92000"/>
              </a:schemeClr>
            </a:gs>
            <a:gs pos="100000">
              <a:schemeClr val="accent5">
                <a:hueOff val="-288009"/>
                <a:satOff val="-13796"/>
                <a:lumOff val="-1129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864" tIns="119520" rIns="113864" bIns="119520" numCol="1" spcCol="1270" anchor="ctr" anchorCtr="0">
          <a:noAutofit/>
        </a:bodyPr>
        <a:lstStyle/>
        <a:p>
          <a:pPr marL="0" lvl="0" indent="0" algn="ctr" defTabSz="933450">
            <a:lnSpc>
              <a:spcPct val="90000"/>
            </a:lnSpc>
            <a:spcBef>
              <a:spcPct val="0"/>
            </a:spcBef>
            <a:spcAft>
              <a:spcPct val="35000"/>
            </a:spcAft>
            <a:buNone/>
          </a:pPr>
          <a:r>
            <a:rPr lang="en-US" sz="2100" kern="1200" dirty="0"/>
            <a:t>Guideline leads to a course on skin safety</a:t>
          </a:r>
        </a:p>
      </dsp:txBody>
      <dsp:txXfrm>
        <a:off x="3640330" y="1929474"/>
        <a:ext cx="2323714" cy="1394228"/>
      </dsp:txXfrm>
    </dsp:sp>
    <dsp:sp modelId="{A73BD6EE-9EE3-4761-B93C-3A64B0D0863B}">
      <dsp:nvSpPr>
        <dsp:cNvPr id="0" name=""/>
        <dsp:cNvSpPr/>
      </dsp:nvSpPr>
      <dsp:spPr>
        <a:xfrm>
          <a:off x="6498499" y="1929474"/>
          <a:ext cx="2323714" cy="1394228"/>
        </a:xfrm>
        <a:prstGeom prst="rect">
          <a:avLst/>
        </a:prstGeom>
        <a:gradFill rotWithShape="0">
          <a:gsLst>
            <a:gs pos="0">
              <a:schemeClr val="accent5">
                <a:hueOff val="-360011"/>
                <a:satOff val="-17245"/>
                <a:lumOff val="-14117"/>
                <a:alphaOff val="0"/>
                <a:tint val="98000"/>
                <a:satMod val="110000"/>
                <a:lumMod val="104000"/>
              </a:schemeClr>
            </a:gs>
            <a:gs pos="69000">
              <a:schemeClr val="accent5">
                <a:hueOff val="-360011"/>
                <a:satOff val="-17245"/>
                <a:lumOff val="-14117"/>
                <a:alphaOff val="0"/>
                <a:shade val="88000"/>
                <a:satMod val="130000"/>
                <a:lumMod val="92000"/>
              </a:schemeClr>
            </a:gs>
            <a:gs pos="100000">
              <a:schemeClr val="accent5">
                <a:hueOff val="-360011"/>
                <a:satOff val="-17245"/>
                <a:lumOff val="-1411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864" tIns="119520" rIns="113864" bIns="119520" numCol="1" spcCol="1270" anchor="ctr" anchorCtr="0">
          <a:noAutofit/>
        </a:bodyPr>
        <a:lstStyle/>
        <a:p>
          <a:pPr marL="0" lvl="0" indent="0" algn="ctr" defTabSz="933450">
            <a:lnSpc>
              <a:spcPct val="90000"/>
            </a:lnSpc>
            <a:spcBef>
              <a:spcPct val="0"/>
            </a:spcBef>
            <a:spcAft>
              <a:spcPct val="35000"/>
            </a:spcAft>
            <a:buNone/>
          </a:pPr>
          <a:r>
            <a:rPr lang="en-US" sz="2100" kern="1200" dirty="0"/>
            <a:t>Course &amp; Guideline lead to reduce breakdown</a:t>
          </a:r>
        </a:p>
      </dsp:txBody>
      <dsp:txXfrm>
        <a:off x="6498499" y="1929474"/>
        <a:ext cx="2323714" cy="139422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6CB8E-4665-4430-95C2-5DAB2D647549}">
      <dsp:nvSpPr>
        <dsp:cNvPr id="0" name=""/>
        <dsp:cNvSpPr/>
      </dsp:nvSpPr>
      <dsp:spPr>
        <a:xfrm>
          <a:off x="562756" y="2550"/>
          <a:ext cx="2649644" cy="1589786"/>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Skin safety in cEEG Guideline</a:t>
          </a:r>
        </a:p>
      </dsp:txBody>
      <dsp:txXfrm>
        <a:off x="562756" y="2550"/>
        <a:ext cx="2649644" cy="1589786"/>
      </dsp:txXfrm>
    </dsp:sp>
    <dsp:sp modelId="{1EAC25E9-F804-4783-A3F3-63D70BEF9016}">
      <dsp:nvSpPr>
        <dsp:cNvPr id="0" name=""/>
        <dsp:cNvSpPr/>
      </dsp:nvSpPr>
      <dsp:spPr>
        <a:xfrm>
          <a:off x="3477365" y="2550"/>
          <a:ext cx="2649644" cy="1589786"/>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Neonatal Addendum</a:t>
          </a:r>
        </a:p>
      </dsp:txBody>
      <dsp:txXfrm>
        <a:off x="3477365" y="2550"/>
        <a:ext cx="2649644" cy="1589786"/>
      </dsp:txXfrm>
    </dsp:sp>
    <dsp:sp modelId="{DAD87751-377A-4561-892E-543266D8CD1D}">
      <dsp:nvSpPr>
        <dsp:cNvPr id="0" name=""/>
        <dsp:cNvSpPr/>
      </dsp:nvSpPr>
      <dsp:spPr>
        <a:xfrm>
          <a:off x="6391974" y="2550"/>
          <a:ext cx="2649644" cy="1589786"/>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Skin Safety Video</a:t>
          </a:r>
        </a:p>
      </dsp:txBody>
      <dsp:txXfrm>
        <a:off x="6391974" y="2550"/>
        <a:ext cx="2649644" cy="1589786"/>
      </dsp:txXfrm>
    </dsp:sp>
    <dsp:sp modelId="{2D903950-4097-4FDD-814A-F4289F254E06}">
      <dsp:nvSpPr>
        <dsp:cNvPr id="0" name=""/>
        <dsp:cNvSpPr/>
      </dsp:nvSpPr>
      <dsp:spPr>
        <a:xfrm>
          <a:off x="2020060" y="1857301"/>
          <a:ext cx="2649644" cy="1589786"/>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Skin Safety Course</a:t>
          </a:r>
        </a:p>
      </dsp:txBody>
      <dsp:txXfrm>
        <a:off x="2020060" y="1857301"/>
        <a:ext cx="2649644" cy="1589786"/>
      </dsp:txXfrm>
    </dsp:sp>
    <dsp:sp modelId="{42EC089B-3E9F-4BFC-8017-EEE40A735FB3}">
      <dsp:nvSpPr>
        <dsp:cNvPr id="0" name=""/>
        <dsp:cNvSpPr/>
      </dsp:nvSpPr>
      <dsp:spPr>
        <a:xfrm>
          <a:off x="4934669" y="1857301"/>
          <a:ext cx="2649644" cy="1589786"/>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Poster presentations and journal articles by the SSTF</a:t>
          </a:r>
        </a:p>
      </dsp:txBody>
      <dsp:txXfrm>
        <a:off x="4934669" y="1857301"/>
        <a:ext cx="2649644" cy="158978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3F12D-DADE-412F-9A49-450FCF43F0D7}">
      <dsp:nvSpPr>
        <dsp:cNvPr id="0" name=""/>
        <dsp:cNvSpPr/>
      </dsp:nvSpPr>
      <dsp:spPr>
        <a:xfrm>
          <a:off x="0" y="1623"/>
          <a:ext cx="9604375" cy="0"/>
        </a:xfrm>
        <a:prstGeom prst="line">
          <a:avLst/>
        </a:prstGeom>
        <a:gradFill rotWithShape="0">
          <a:gsLst>
            <a:gs pos="0">
              <a:schemeClr val="dk2">
                <a:hueOff val="0"/>
                <a:satOff val="0"/>
                <a:lumOff val="0"/>
                <a:alphaOff val="0"/>
                <a:tint val="98000"/>
                <a:satMod val="110000"/>
                <a:lumMod val="104000"/>
              </a:schemeClr>
            </a:gs>
            <a:gs pos="69000">
              <a:schemeClr val="dk2">
                <a:hueOff val="0"/>
                <a:satOff val="0"/>
                <a:lumOff val="0"/>
                <a:alphaOff val="0"/>
                <a:shade val="88000"/>
                <a:satMod val="130000"/>
                <a:lumMod val="92000"/>
              </a:schemeClr>
            </a:gs>
            <a:gs pos="100000">
              <a:schemeClr val="dk2">
                <a:hueOff val="0"/>
                <a:satOff val="0"/>
                <a:lumOff val="0"/>
                <a:alphaOff val="0"/>
                <a:shade val="78000"/>
                <a:satMod val="130000"/>
                <a:lumMod val="92000"/>
              </a:schemeClr>
            </a:gs>
          </a:gsLst>
          <a:lin ang="5400000" scaled="0"/>
        </a:gradFill>
        <a:ln w="9525"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32A252C-0B68-4C4B-84EC-96BF029ED6B3}">
      <dsp:nvSpPr>
        <dsp:cNvPr id="0" name=""/>
        <dsp:cNvSpPr/>
      </dsp:nvSpPr>
      <dsp:spPr>
        <a:xfrm>
          <a:off x="0" y="1623"/>
          <a:ext cx="9604375" cy="110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a:hlinkClick xmlns:r="http://schemas.openxmlformats.org/officeDocument/2006/relationships" r:id="rId1"/>
            </a:rPr>
            <a:t>https://cdn.ymaws.com/npuap.site-ym.com/resource/resmgr/position_statements/npuap-position-statement-on-.pdf</a:t>
          </a:r>
          <a:endParaRPr lang="en-US" sz="2300" kern="1200"/>
        </a:p>
      </dsp:txBody>
      <dsp:txXfrm>
        <a:off x="0" y="1623"/>
        <a:ext cx="9604375" cy="1107082"/>
      </dsp:txXfrm>
    </dsp:sp>
    <dsp:sp modelId="{6D545C8E-ED30-4D94-A776-367D78F462BB}">
      <dsp:nvSpPr>
        <dsp:cNvPr id="0" name=""/>
        <dsp:cNvSpPr/>
      </dsp:nvSpPr>
      <dsp:spPr>
        <a:xfrm>
          <a:off x="0" y="1108705"/>
          <a:ext cx="9604375" cy="0"/>
        </a:xfrm>
        <a:prstGeom prst="line">
          <a:avLst/>
        </a:prstGeom>
        <a:gradFill rotWithShape="0">
          <a:gsLst>
            <a:gs pos="0">
              <a:schemeClr val="dk2">
                <a:hueOff val="0"/>
                <a:satOff val="0"/>
                <a:lumOff val="0"/>
                <a:alphaOff val="0"/>
                <a:tint val="98000"/>
                <a:satMod val="110000"/>
                <a:lumMod val="104000"/>
              </a:schemeClr>
            </a:gs>
            <a:gs pos="69000">
              <a:schemeClr val="dk2">
                <a:hueOff val="0"/>
                <a:satOff val="0"/>
                <a:lumOff val="0"/>
                <a:alphaOff val="0"/>
                <a:shade val="88000"/>
                <a:satMod val="130000"/>
                <a:lumMod val="92000"/>
              </a:schemeClr>
            </a:gs>
            <a:gs pos="100000">
              <a:schemeClr val="dk2">
                <a:hueOff val="0"/>
                <a:satOff val="0"/>
                <a:lumOff val="0"/>
                <a:alphaOff val="0"/>
                <a:shade val="78000"/>
                <a:satMod val="130000"/>
                <a:lumMod val="92000"/>
              </a:schemeClr>
            </a:gs>
          </a:gsLst>
          <a:lin ang="5400000" scaled="0"/>
        </a:gradFill>
        <a:ln w="9525"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E377423-2DDE-4BEF-A8FC-375340DBA276}">
      <dsp:nvSpPr>
        <dsp:cNvPr id="0" name=""/>
        <dsp:cNvSpPr/>
      </dsp:nvSpPr>
      <dsp:spPr>
        <a:xfrm>
          <a:off x="0" y="1108705"/>
          <a:ext cx="9604375" cy="110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a:t>NPUAP Position Statement 2 reports that not all pressure ulcers are avoidable, despite the best possible care. </a:t>
          </a:r>
          <a:endParaRPr lang="en-US" sz="2300" kern="1200"/>
        </a:p>
      </dsp:txBody>
      <dsp:txXfrm>
        <a:off x="0" y="1108705"/>
        <a:ext cx="9604375" cy="1107082"/>
      </dsp:txXfrm>
    </dsp:sp>
    <dsp:sp modelId="{8C3A517E-959B-4FF2-8BAE-294259AC6D84}">
      <dsp:nvSpPr>
        <dsp:cNvPr id="0" name=""/>
        <dsp:cNvSpPr/>
      </dsp:nvSpPr>
      <dsp:spPr>
        <a:xfrm>
          <a:off x="0" y="2215788"/>
          <a:ext cx="9604375" cy="0"/>
        </a:xfrm>
        <a:prstGeom prst="line">
          <a:avLst/>
        </a:prstGeom>
        <a:gradFill rotWithShape="0">
          <a:gsLst>
            <a:gs pos="0">
              <a:schemeClr val="dk2">
                <a:hueOff val="0"/>
                <a:satOff val="0"/>
                <a:lumOff val="0"/>
                <a:alphaOff val="0"/>
                <a:tint val="98000"/>
                <a:satMod val="110000"/>
                <a:lumMod val="104000"/>
              </a:schemeClr>
            </a:gs>
            <a:gs pos="69000">
              <a:schemeClr val="dk2">
                <a:hueOff val="0"/>
                <a:satOff val="0"/>
                <a:lumOff val="0"/>
                <a:alphaOff val="0"/>
                <a:shade val="88000"/>
                <a:satMod val="130000"/>
                <a:lumMod val="92000"/>
              </a:schemeClr>
            </a:gs>
            <a:gs pos="100000">
              <a:schemeClr val="dk2">
                <a:hueOff val="0"/>
                <a:satOff val="0"/>
                <a:lumOff val="0"/>
                <a:alphaOff val="0"/>
                <a:shade val="78000"/>
                <a:satMod val="130000"/>
                <a:lumMod val="92000"/>
              </a:schemeClr>
            </a:gs>
          </a:gsLst>
          <a:lin ang="5400000" scaled="0"/>
        </a:gradFill>
        <a:ln w="9525" cap="flat" cmpd="sng" algn="ctr">
          <a:solidFill>
            <a:schemeClr val="dk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DC09C40-1E82-4175-98AF-EEA56B9012A7}">
      <dsp:nvSpPr>
        <dsp:cNvPr id="0" name=""/>
        <dsp:cNvSpPr/>
      </dsp:nvSpPr>
      <dsp:spPr>
        <a:xfrm>
          <a:off x="0" y="2215788"/>
          <a:ext cx="9604375" cy="11070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a:t>The etiology of pressure ulcers are multifactorial and include nutrition, position, humidity, pressure and materials used. </a:t>
          </a:r>
          <a:endParaRPr lang="en-US" sz="2300" kern="1200"/>
        </a:p>
      </dsp:txBody>
      <dsp:txXfrm>
        <a:off x="0" y="2215788"/>
        <a:ext cx="9604375" cy="110708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33983-35C3-4399-BFE5-0F04D39DDFCD}">
      <dsp:nvSpPr>
        <dsp:cNvPr id="0" name=""/>
        <dsp:cNvSpPr/>
      </dsp:nvSpPr>
      <dsp:spPr>
        <a:xfrm>
          <a:off x="3599847" y="1061417"/>
          <a:ext cx="2644233" cy="2644233"/>
        </a:xfrm>
        <a:prstGeom prst="ellipse">
          <a:avLst/>
        </a:prstGeom>
        <a:gradFill rotWithShape="0">
          <a:gsLst>
            <a:gs pos="0">
              <a:schemeClr val="accent1">
                <a:shade val="80000"/>
                <a:alpha val="50000"/>
                <a:hueOff val="0"/>
                <a:satOff val="0"/>
                <a:lumOff val="0"/>
                <a:alphaOff val="0"/>
                <a:tint val="98000"/>
                <a:satMod val="110000"/>
                <a:lumMod val="104000"/>
              </a:schemeClr>
            </a:gs>
            <a:gs pos="69000">
              <a:schemeClr val="accent1">
                <a:shade val="80000"/>
                <a:alpha val="50000"/>
                <a:hueOff val="0"/>
                <a:satOff val="0"/>
                <a:lumOff val="0"/>
                <a:alphaOff val="0"/>
                <a:shade val="88000"/>
                <a:satMod val="130000"/>
                <a:lumMod val="92000"/>
              </a:schemeClr>
            </a:gs>
            <a:gs pos="100000">
              <a:schemeClr val="accent1">
                <a:shade val="80000"/>
                <a:alpha val="50000"/>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Monitoring</a:t>
          </a:r>
        </a:p>
      </dsp:txBody>
      <dsp:txXfrm>
        <a:off x="3987086" y="1448656"/>
        <a:ext cx="1869755" cy="1869755"/>
      </dsp:txXfrm>
    </dsp:sp>
    <dsp:sp modelId="{AE2CDE39-981C-4A4C-BBF7-D5975B33B467}">
      <dsp:nvSpPr>
        <dsp:cNvPr id="0" name=""/>
        <dsp:cNvSpPr/>
      </dsp:nvSpPr>
      <dsp:spPr>
        <a:xfrm>
          <a:off x="4260906" y="471"/>
          <a:ext cx="1322116" cy="1322116"/>
        </a:xfrm>
        <a:prstGeom prst="ellipse">
          <a:avLst/>
        </a:prstGeom>
        <a:gradFill rotWithShape="0">
          <a:gsLst>
            <a:gs pos="0">
              <a:schemeClr val="accent1">
                <a:shade val="80000"/>
                <a:alpha val="50000"/>
                <a:hueOff val="6"/>
                <a:satOff val="2067"/>
                <a:lumOff val="1558"/>
                <a:alphaOff val="7500"/>
                <a:tint val="98000"/>
                <a:satMod val="110000"/>
                <a:lumMod val="104000"/>
              </a:schemeClr>
            </a:gs>
            <a:gs pos="69000">
              <a:schemeClr val="accent1">
                <a:shade val="80000"/>
                <a:alpha val="50000"/>
                <a:hueOff val="6"/>
                <a:satOff val="2067"/>
                <a:lumOff val="1558"/>
                <a:alphaOff val="7500"/>
                <a:shade val="88000"/>
                <a:satMod val="130000"/>
                <a:lumMod val="92000"/>
              </a:schemeClr>
            </a:gs>
            <a:gs pos="100000">
              <a:schemeClr val="accent1">
                <a:shade val="80000"/>
                <a:alpha val="50000"/>
                <a:hueOff val="6"/>
                <a:satOff val="2067"/>
                <a:lumOff val="1558"/>
                <a:alphaOff val="750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YOU/ Your Facility</a:t>
          </a:r>
        </a:p>
      </dsp:txBody>
      <dsp:txXfrm>
        <a:off x="4454525" y="194090"/>
        <a:ext cx="934878" cy="934878"/>
      </dsp:txXfrm>
    </dsp:sp>
    <dsp:sp modelId="{601D0A73-96A4-426B-AF89-8EDA81C3BC4E}">
      <dsp:nvSpPr>
        <dsp:cNvPr id="0" name=""/>
        <dsp:cNvSpPr/>
      </dsp:nvSpPr>
      <dsp:spPr>
        <a:xfrm>
          <a:off x="5982910" y="1722476"/>
          <a:ext cx="1322116" cy="1322116"/>
        </a:xfrm>
        <a:prstGeom prst="ellipse">
          <a:avLst/>
        </a:prstGeom>
        <a:gradFill rotWithShape="0">
          <a:gsLst>
            <a:gs pos="0">
              <a:schemeClr val="accent1">
                <a:shade val="80000"/>
                <a:alpha val="50000"/>
                <a:hueOff val="13"/>
                <a:satOff val="4135"/>
                <a:lumOff val="3116"/>
                <a:alphaOff val="15000"/>
                <a:tint val="98000"/>
                <a:satMod val="110000"/>
                <a:lumMod val="104000"/>
              </a:schemeClr>
            </a:gs>
            <a:gs pos="69000">
              <a:schemeClr val="accent1">
                <a:shade val="80000"/>
                <a:alpha val="50000"/>
                <a:hueOff val="13"/>
                <a:satOff val="4135"/>
                <a:lumOff val="3116"/>
                <a:alphaOff val="15000"/>
                <a:shade val="88000"/>
                <a:satMod val="130000"/>
                <a:lumMod val="92000"/>
              </a:schemeClr>
            </a:gs>
            <a:gs pos="100000">
              <a:schemeClr val="accent1">
                <a:shade val="80000"/>
                <a:alpha val="50000"/>
                <a:hueOff val="13"/>
                <a:satOff val="4135"/>
                <a:lumOff val="3116"/>
                <a:alphaOff val="1500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NPUAP</a:t>
          </a:r>
        </a:p>
      </dsp:txBody>
      <dsp:txXfrm>
        <a:off x="6176529" y="1916095"/>
        <a:ext cx="934878" cy="934878"/>
      </dsp:txXfrm>
    </dsp:sp>
    <dsp:sp modelId="{CFB201BB-3069-423D-95D5-96F21721EFE2}">
      <dsp:nvSpPr>
        <dsp:cNvPr id="0" name=""/>
        <dsp:cNvSpPr/>
      </dsp:nvSpPr>
      <dsp:spPr>
        <a:xfrm>
          <a:off x="4260906" y="3444480"/>
          <a:ext cx="1322116" cy="1322116"/>
        </a:xfrm>
        <a:prstGeom prst="ellipse">
          <a:avLst/>
        </a:prstGeom>
        <a:gradFill rotWithShape="0">
          <a:gsLst>
            <a:gs pos="0">
              <a:schemeClr val="accent1">
                <a:shade val="80000"/>
                <a:alpha val="50000"/>
                <a:hueOff val="19"/>
                <a:satOff val="6202"/>
                <a:lumOff val="4675"/>
                <a:alphaOff val="22500"/>
                <a:tint val="98000"/>
                <a:satMod val="110000"/>
                <a:lumMod val="104000"/>
              </a:schemeClr>
            </a:gs>
            <a:gs pos="69000">
              <a:schemeClr val="accent1">
                <a:shade val="80000"/>
                <a:alpha val="50000"/>
                <a:hueOff val="19"/>
                <a:satOff val="6202"/>
                <a:lumOff val="4675"/>
                <a:alphaOff val="22500"/>
                <a:shade val="88000"/>
                <a:satMod val="130000"/>
                <a:lumMod val="92000"/>
              </a:schemeClr>
            </a:gs>
            <a:gs pos="100000">
              <a:schemeClr val="accent1">
                <a:shade val="80000"/>
                <a:alpha val="50000"/>
                <a:hueOff val="19"/>
                <a:satOff val="6202"/>
                <a:lumOff val="4675"/>
                <a:alphaOff val="2250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ASET</a:t>
          </a:r>
        </a:p>
      </dsp:txBody>
      <dsp:txXfrm>
        <a:off x="4454525" y="3638099"/>
        <a:ext cx="934878" cy="934878"/>
      </dsp:txXfrm>
    </dsp:sp>
    <dsp:sp modelId="{3B510F16-A4BC-4422-9FCB-6480D0EB530A}">
      <dsp:nvSpPr>
        <dsp:cNvPr id="0" name=""/>
        <dsp:cNvSpPr/>
      </dsp:nvSpPr>
      <dsp:spPr>
        <a:xfrm>
          <a:off x="2538901" y="1722476"/>
          <a:ext cx="1322116" cy="1322116"/>
        </a:xfrm>
        <a:prstGeom prst="ellipse">
          <a:avLst/>
        </a:prstGeom>
        <a:gradFill rotWithShape="0">
          <a:gsLst>
            <a:gs pos="0">
              <a:schemeClr val="accent1">
                <a:shade val="80000"/>
                <a:alpha val="50000"/>
                <a:hueOff val="26"/>
                <a:satOff val="8270"/>
                <a:lumOff val="6233"/>
                <a:alphaOff val="30000"/>
                <a:tint val="98000"/>
                <a:satMod val="110000"/>
                <a:lumMod val="104000"/>
              </a:schemeClr>
            </a:gs>
            <a:gs pos="69000">
              <a:schemeClr val="accent1">
                <a:shade val="80000"/>
                <a:alpha val="50000"/>
                <a:hueOff val="26"/>
                <a:satOff val="8270"/>
                <a:lumOff val="6233"/>
                <a:alphaOff val="30000"/>
                <a:shade val="88000"/>
                <a:satMod val="130000"/>
                <a:lumMod val="92000"/>
              </a:schemeClr>
            </a:gs>
            <a:gs pos="100000">
              <a:schemeClr val="accent1">
                <a:shade val="80000"/>
                <a:alpha val="50000"/>
                <a:hueOff val="26"/>
                <a:satOff val="8270"/>
                <a:lumOff val="6233"/>
                <a:alphaOff val="3000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AHRQ</a:t>
          </a:r>
        </a:p>
      </dsp:txBody>
      <dsp:txXfrm>
        <a:off x="2732520" y="1916095"/>
        <a:ext cx="934878" cy="934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22F0C-062B-4237-80F7-4BF8E113D2C7}">
      <dsp:nvSpPr>
        <dsp:cNvPr id="0" name=""/>
        <dsp:cNvSpPr/>
      </dsp:nvSpPr>
      <dsp:spPr>
        <a:xfrm>
          <a:off x="4072557" y="1508338"/>
          <a:ext cx="3474476" cy="3474476"/>
        </a:xfrm>
        <a:prstGeom prst="ellipse">
          <a:avLst/>
        </a:prstGeom>
        <a:solidFill>
          <a:schemeClr val="accent1">
            <a:shade val="80000"/>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Neurodiagnostic Technology</a:t>
          </a:r>
        </a:p>
      </dsp:txBody>
      <dsp:txXfrm>
        <a:off x="4581382" y="2017163"/>
        <a:ext cx="2456826" cy="2456826"/>
      </dsp:txXfrm>
    </dsp:sp>
    <dsp:sp modelId="{4A41D1CB-D4DF-4F71-BFBD-85296ACDA691}">
      <dsp:nvSpPr>
        <dsp:cNvPr id="0" name=""/>
        <dsp:cNvSpPr/>
      </dsp:nvSpPr>
      <dsp:spPr>
        <a:xfrm>
          <a:off x="6510000" y="814053"/>
          <a:ext cx="1737238" cy="1737238"/>
        </a:xfrm>
        <a:prstGeom prst="ellipse">
          <a:avLst/>
        </a:prstGeom>
        <a:solidFill>
          <a:schemeClr val="accent1">
            <a:shade val="80000"/>
            <a:alpha val="50000"/>
            <a:hueOff val="4"/>
            <a:satOff val="1181"/>
            <a:lumOff val="890"/>
            <a:alphaOff val="4286"/>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Understanding Etiology</a:t>
          </a:r>
        </a:p>
      </dsp:txBody>
      <dsp:txXfrm>
        <a:off x="6764413" y="1068466"/>
        <a:ext cx="1228412" cy="1228412"/>
      </dsp:txXfrm>
    </dsp:sp>
    <dsp:sp modelId="{6879F932-268B-4B35-A45A-B5502EFEBA4C}">
      <dsp:nvSpPr>
        <dsp:cNvPr id="0" name=""/>
        <dsp:cNvSpPr/>
      </dsp:nvSpPr>
      <dsp:spPr>
        <a:xfrm>
          <a:off x="7316869" y="2689792"/>
          <a:ext cx="1737238" cy="1737238"/>
        </a:xfrm>
        <a:prstGeom prst="ellipse">
          <a:avLst/>
        </a:prstGeom>
        <a:solidFill>
          <a:schemeClr val="accent1">
            <a:shade val="80000"/>
            <a:alpha val="50000"/>
            <a:hueOff val="7"/>
            <a:satOff val="2363"/>
            <a:lumOff val="1781"/>
            <a:alphaOff val="8571"/>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Monitoring Tools</a:t>
          </a:r>
        </a:p>
      </dsp:txBody>
      <dsp:txXfrm>
        <a:off x="7571282" y="2944205"/>
        <a:ext cx="1228412" cy="1228412"/>
      </dsp:txXfrm>
    </dsp:sp>
    <dsp:sp modelId="{8B7E766C-3F99-4082-A459-1782A4AE15C0}">
      <dsp:nvSpPr>
        <dsp:cNvPr id="0" name=""/>
        <dsp:cNvSpPr/>
      </dsp:nvSpPr>
      <dsp:spPr>
        <a:xfrm>
          <a:off x="6563940" y="4275578"/>
          <a:ext cx="1737238" cy="1737238"/>
        </a:xfrm>
        <a:prstGeom prst="ellipse">
          <a:avLst/>
        </a:prstGeom>
        <a:solidFill>
          <a:schemeClr val="accent1">
            <a:shade val="80000"/>
            <a:alpha val="50000"/>
            <a:hueOff val="11"/>
            <a:satOff val="3544"/>
            <a:lumOff val="2671"/>
            <a:alphaOff val="12857"/>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Healthy Intact Skin</a:t>
          </a:r>
        </a:p>
      </dsp:txBody>
      <dsp:txXfrm>
        <a:off x="6818353" y="4529991"/>
        <a:ext cx="1228412" cy="1228412"/>
      </dsp:txXfrm>
    </dsp:sp>
    <dsp:sp modelId="{63B9CA58-B00C-49AA-9597-4B38E45B2595}">
      <dsp:nvSpPr>
        <dsp:cNvPr id="0" name=""/>
        <dsp:cNvSpPr/>
      </dsp:nvSpPr>
      <dsp:spPr>
        <a:xfrm>
          <a:off x="3423781" y="4262129"/>
          <a:ext cx="1737238" cy="1737238"/>
        </a:xfrm>
        <a:prstGeom prst="ellipse">
          <a:avLst/>
        </a:prstGeom>
        <a:solidFill>
          <a:schemeClr val="accent1">
            <a:shade val="80000"/>
            <a:alpha val="50000"/>
            <a:hueOff val="15"/>
            <a:satOff val="4726"/>
            <a:lumOff val="3562"/>
            <a:alphaOff val="17143"/>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MDRPU</a:t>
          </a:r>
        </a:p>
      </dsp:txBody>
      <dsp:txXfrm>
        <a:off x="3678194" y="4516542"/>
        <a:ext cx="1228412" cy="1228412"/>
      </dsp:txXfrm>
    </dsp:sp>
    <dsp:sp modelId="{ACA48F2B-23FA-4AD2-BD10-93BDFA278B6C}">
      <dsp:nvSpPr>
        <dsp:cNvPr id="0" name=""/>
        <dsp:cNvSpPr/>
      </dsp:nvSpPr>
      <dsp:spPr>
        <a:xfrm>
          <a:off x="2461427" y="3038719"/>
          <a:ext cx="1737238" cy="1737238"/>
        </a:xfrm>
        <a:prstGeom prst="ellipse">
          <a:avLst/>
        </a:prstGeom>
        <a:solidFill>
          <a:schemeClr val="accent1">
            <a:shade val="80000"/>
            <a:alpha val="50000"/>
            <a:hueOff val="18"/>
            <a:satOff val="5907"/>
            <a:lumOff val="4452"/>
            <a:alphaOff val="21429"/>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NPUAP</a:t>
          </a:r>
        </a:p>
      </dsp:txBody>
      <dsp:txXfrm>
        <a:off x="2715840" y="3293132"/>
        <a:ext cx="1228412" cy="1228412"/>
      </dsp:txXfrm>
    </dsp:sp>
    <dsp:sp modelId="{5D2FA133-11CA-449C-A0C1-296113544AF0}">
      <dsp:nvSpPr>
        <dsp:cNvPr id="0" name=""/>
        <dsp:cNvSpPr/>
      </dsp:nvSpPr>
      <dsp:spPr>
        <a:xfrm>
          <a:off x="3626655" y="181227"/>
          <a:ext cx="1737238" cy="1737238"/>
        </a:xfrm>
        <a:prstGeom prst="ellipse">
          <a:avLst/>
        </a:prstGeom>
        <a:solidFill>
          <a:schemeClr val="accent1">
            <a:shade val="80000"/>
            <a:alpha val="50000"/>
            <a:hueOff val="22"/>
            <a:satOff val="7089"/>
            <a:lumOff val="5343"/>
            <a:alphaOff val="25714"/>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MAUDE</a:t>
          </a:r>
        </a:p>
      </dsp:txBody>
      <dsp:txXfrm>
        <a:off x="3881068" y="435640"/>
        <a:ext cx="1228412" cy="1228412"/>
      </dsp:txXfrm>
    </dsp:sp>
    <dsp:sp modelId="{5B93CEE7-641F-49F3-9773-BEAD2FE32D84}">
      <dsp:nvSpPr>
        <dsp:cNvPr id="0" name=""/>
        <dsp:cNvSpPr/>
      </dsp:nvSpPr>
      <dsp:spPr>
        <a:xfrm>
          <a:off x="2573597" y="1429107"/>
          <a:ext cx="1737238" cy="1737238"/>
        </a:xfrm>
        <a:prstGeom prst="ellipse">
          <a:avLst/>
        </a:prstGeom>
        <a:solidFill>
          <a:schemeClr val="accent1">
            <a:shade val="80000"/>
            <a:alpha val="50000"/>
            <a:hueOff val="26"/>
            <a:satOff val="8270"/>
            <a:lumOff val="6233"/>
            <a:alphaOff val="3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PUSH</a:t>
          </a:r>
        </a:p>
      </dsp:txBody>
      <dsp:txXfrm>
        <a:off x="2828010" y="1683520"/>
        <a:ext cx="1228412" cy="122841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619A0-B50C-434D-8206-98AD49E011D4}">
      <dsp:nvSpPr>
        <dsp:cNvPr id="0" name=""/>
        <dsp:cNvSpPr/>
      </dsp:nvSpPr>
      <dsp:spPr>
        <a:xfrm>
          <a:off x="0" y="405"/>
          <a:ext cx="9604375"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CA2A593-9863-47E1-865B-40E6783B226D}">
      <dsp:nvSpPr>
        <dsp:cNvPr id="0" name=""/>
        <dsp:cNvSpPr/>
      </dsp:nvSpPr>
      <dsp:spPr>
        <a:xfrm>
          <a:off x="0" y="405"/>
          <a:ext cx="9604375" cy="66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PU prevention in cEEG in the ICU</a:t>
          </a:r>
        </a:p>
      </dsp:txBody>
      <dsp:txXfrm>
        <a:off x="0" y="405"/>
        <a:ext cx="9604375" cy="664736"/>
      </dsp:txXfrm>
    </dsp:sp>
    <dsp:sp modelId="{CB2A222C-E4A9-4300-B655-B40A304C4B0C}">
      <dsp:nvSpPr>
        <dsp:cNvPr id="0" name=""/>
        <dsp:cNvSpPr/>
      </dsp:nvSpPr>
      <dsp:spPr>
        <a:xfrm>
          <a:off x="0" y="665142"/>
          <a:ext cx="9604375"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E7E230A-F2F4-4B35-B14A-396172C95FD5}">
      <dsp:nvSpPr>
        <dsp:cNvPr id="0" name=""/>
        <dsp:cNvSpPr/>
      </dsp:nvSpPr>
      <dsp:spPr>
        <a:xfrm>
          <a:off x="0" y="665142"/>
          <a:ext cx="9604375" cy="66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Ease up on the prep</a:t>
          </a:r>
        </a:p>
      </dsp:txBody>
      <dsp:txXfrm>
        <a:off x="0" y="665142"/>
        <a:ext cx="9604375" cy="664736"/>
      </dsp:txXfrm>
    </dsp:sp>
    <dsp:sp modelId="{C2433AA8-E954-4566-B2C9-F97845F83CE6}">
      <dsp:nvSpPr>
        <dsp:cNvPr id="0" name=""/>
        <dsp:cNvSpPr/>
      </dsp:nvSpPr>
      <dsp:spPr>
        <a:xfrm>
          <a:off x="0" y="1329878"/>
          <a:ext cx="9604375"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9C36101-0D94-4F2E-823C-936ACF69ABAD}">
      <dsp:nvSpPr>
        <dsp:cNvPr id="0" name=""/>
        <dsp:cNvSpPr/>
      </dsp:nvSpPr>
      <dsp:spPr>
        <a:xfrm>
          <a:off x="0" y="1329878"/>
          <a:ext cx="9604375" cy="66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Regular Skin Checks</a:t>
          </a:r>
        </a:p>
      </dsp:txBody>
      <dsp:txXfrm>
        <a:off x="0" y="1329878"/>
        <a:ext cx="9604375" cy="664736"/>
      </dsp:txXfrm>
    </dsp:sp>
    <dsp:sp modelId="{9B15E5C2-4C31-4042-B62D-3E0D2D6687A8}">
      <dsp:nvSpPr>
        <dsp:cNvPr id="0" name=""/>
        <dsp:cNvSpPr/>
      </dsp:nvSpPr>
      <dsp:spPr>
        <a:xfrm>
          <a:off x="0" y="1994615"/>
          <a:ext cx="9604375"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9392D9F-2595-4176-A381-8CC8B9BC5354}">
      <dsp:nvSpPr>
        <dsp:cNvPr id="0" name=""/>
        <dsp:cNvSpPr/>
      </dsp:nvSpPr>
      <dsp:spPr>
        <a:xfrm>
          <a:off x="0" y="1994615"/>
          <a:ext cx="9604375" cy="66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Positioning tools</a:t>
          </a:r>
        </a:p>
      </dsp:txBody>
      <dsp:txXfrm>
        <a:off x="0" y="1994615"/>
        <a:ext cx="9604375" cy="664736"/>
      </dsp:txXfrm>
    </dsp:sp>
    <dsp:sp modelId="{A34CA3BD-22D7-471A-972E-09C0F017F099}">
      <dsp:nvSpPr>
        <dsp:cNvPr id="0" name=""/>
        <dsp:cNvSpPr/>
      </dsp:nvSpPr>
      <dsp:spPr>
        <a:xfrm>
          <a:off x="0" y="2659351"/>
          <a:ext cx="9604375"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36EA1E9-7D5E-42FA-AD45-C4059FFD1B56}">
      <dsp:nvSpPr>
        <dsp:cNvPr id="0" name=""/>
        <dsp:cNvSpPr/>
      </dsp:nvSpPr>
      <dsp:spPr>
        <a:xfrm>
          <a:off x="0" y="2659351"/>
          <a:ext cx="9604375" cy="66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Documentation &amp; Evaluation of Processes</a:t>
          </a:r>
        </a:p>
      </dsp:txBody>
      <dsp:txXfrm>
        <a:off x="0" y="2659351"/>
        <a:ext cx="9604375" cy="66473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5F322-731F-479A-B82A-69287607537F}">
      <dsp:nvSpPr>
        <dsp:cNvPr id="0" name=""/>
        <dsp:cNvSpPr/>
      </dsp:nvSpPr>
      <dsp:spPr>
        <a:xfrm>
          <a:off x="2813" y="608685"/>
          <a:ext cx="2232266" cy="178581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BC32386F-6AA1-45B2-B6B3-180140B5EC7A}">
      <dsp:nvSpPr>
        <dsp:cNvPr id="0" name=""/>
        <dsp:cNvSpPr/>
      </dsp:nvSpPr>
      <dsp:spPr>
        <a:xfrm>
          <a:off x="203717" y="2215917"/>
          <a:ext cx="1986717" cy="625034"/>
        </a:xfrm>
        <a:prstGeom prst="wedgeRectCallout">
          <a:avLst>
            <a:gd name="adj1" fmla="val 20250"/>
            <a:gd name="adj2" fmla="val -607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Healthy Skin</a:t>
          </a:r>
        </a:p>
      </dsp:txBody>
      <dsp:txXfrm>
        <a:off x="203717" y="2215917"/>
        <a:ext cx="1986717" cy="625034"/>
      </dsp:txXfrm>
    </dsp:sp>
    <dsp:sp modelId="{1D00799F-E058-42CB-BE1E-AAB965B4EE83}">
      <dsp:nvSpPr>
        <dsp:cNvPr id="0" name=""/>
        <dsp:cNvSpPr/>
      </dsp:nvSpPr>
      <dsp:spPr>
        <a:xfrm>
          <a:off x="2458307" y="608685"/>
          <a:ext cx="2232266" cy="178581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4B0B720-31E5-46C6-9D6F-4364773B902F}">
      <dsp:nvSpPr>
        <dsp:cNvPr id="0" name=""/>
        <dsp:cNvSpPr/>
      </dsp:nvSpPr>
      <dsp:spPr>
        <a:xfrm>
          <a:off x="2659211" y="2215917"/>
          <a:ext cx="1986717" cy="625034"/>
        </a:xfrm>
        <a:prstGeom prst="wedgeRectCallout">
          <a:avLst>
            <a:gd name="adj1" fmla="val 20250"/>
            <a:gd name="adj2" fmla="val -607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Stage I</a:t>
          </a:r>
        </a:p>
      </dsp:txBody>
      <dsp:txXfrm>
        <a:off x="2659211" y="2215917"/>
        <a:ext cx="1986717" cy="625034"/>
      </dsp:txXfrm>
    </dsp:sp>
    <dsp:sp modelId="{75E470BA-0A90-44A9-B1FA-DC4BEAEB1D25}">
      <dsp:nvSpPr>
        <dsp:cNvPr id="0" name=""/>
        <dsp:cNvSpPr/>
      </dsp:nvSpPr>
      <dsp:spPr>
        <a:xfrm>
          <a:off x="4913800" y="608685"/>
          <a:ext cx="2232266" cy="178581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4BE1B38D-7118-4DD1-8F3C-C867A2ACC84D}">
      <dsp:nvSpPr>
        <dsp:cNvPr id="0" name=""/>
        <dsp:cNvSpPr/>
      </dsp:nvSpPr>
      <dsp:spPr>
        <a:xfrm>
          <a:off x="5114704" y="2215917"/>
          <a:ext cx="1986717" cy="625034"/>
        </a:xfrm>
        <a:prstGeom prst="wedgeRectCallout">
          <a:avLst>
            <a:gd name="adj1" fmla="val 20250"/>
            <a:gd name="adj2" fmla="val -607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Stage III</a:t>
          </a:r>
        </a:p>
      </dsp:txBody>
      <dsp:txXfrm>
        <a:off x="5114704" y="2215917"/>
        <a:ext cx="1986717" cy="625034"/>
      </dsp:txXfrm>
    </dsp:sp>
    <dsp:sp modelId="{4D04FD38-400E-4A9E-BE25-34B3CA0AA47D}">
      <dsp:nvSpPr>
        <dsp:cNvPr id="0" name=""/>
        <dsp:cNvSpPr/>
      </dsp:nvSpPr>
      <dsp:spPr>
        <a:xfrm>
          <a:off x="7369294" y="608685"/>
          <a:ext cx="2232266" cy="178581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8000" b="-28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FF315745-50B2-446F-893E-69DD3DE1F96C}">
      <dsp:nvSpPr>
        <dsp:cNvPr id="0" name=""/>
        <dsp:cNvSpPr/>
      </dsp:nvSpPr>
      <dsp:spPr>
        <a:xfrm>
          <a:off x="7570198" y="2215917"/>
          <a:ext cx="1986717" cy="625034"/>
        </a:xfrm>
        <a:prstGeom prst="wedgeRectCallout">
          <a:avLst>
            <a:gd name="adj1" fmla="val 20250"/>
            <a:gd name="adj2" fmla="val -607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Stage III</a:t>
          </a:r>
        </a:p>
      </dsp:txBody>
      <dsp:txXfrm>
        <a:off x="7570198" y="2215917"/>
        <a:ext cx="1986717" cy="625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6F3E2-808F-45E1-BA78-C7CD978949B2}">
      <dsp:nvSpPr>
        <dsp:cNvPr id="0" name=""/>
        <dsp:cNvSpPr/>
      </dsp:nvSpPr>
      <dsp:spPr>
        <a:xfrm>
          <a:off x="3001" y="54610"/>
          <a:ext cx="2926333" cy="633600"/>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defRPr b="1"/>
          </a:pPr>
          <a:r>
            <a:rPr lang="en-US" sz="2200" kern="1200"/>
            <a:t>Defining</a:t>
          </a:r>
        </a:p>
      </dsp:txBody>
      <dsp:txXfrm>
        <a:off x="3001" y="54610"/>
        <a:ext cx="2926333" cy="633600"/>
      </dsp:txXfrm>
    </dsp:sp>
    <dsp:sp modelId="{9B86582F-61DF-49AF-AC86-359D4EECE666}">
      <dsp:nvSpPr>
        <dsp:cNvPr id="0" name=""/>
        <dsp:cNvSpPr/>
      </dsp:nvSpPr>
      <dsp:spPr>
        <a:xfrm>
          <a:off x="3001" y="688210"/>
          <a:ext cx="2926333" cy="2581672"/>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Definitions unique to Pressure Ulcers</a:t>
          </a:r>
        </a:p>
        <a:p>
          <a:pPr marL="457200" lvl="2" indent="-228600" algn="l" defTabSz="977900">
            <a:lnSpc>
              <a:spcPct val="90000"/>
            </a:lnSpc>
            <a:spcBef>
              <a:spcPct val="0"/>
            </a:spcBef>
            <a:spcAft>
              <a:spcPct val="15000"/>
            </a:spcAft>
            <a:buChar char="•"/>
          </a:pPr>
          <a:r>
            <a:rPr lang="en-US" sz="2200" kern="1200" dirty="0"/>
            <a:t>MAUDE</a:t>
          </a:r>
        </a:p>
        <a:p>
          <a:pPr marL="457200" lvl="2" indent="-228600" algn="l" defTabSz="977900">
            <a:lnSpc>
              <a:spcPct val="90000"/>
            </a:lnSpc>
            <a:spcBef>
              <a:spcPct val="0"/>
            </a:spcBef>
            <a:spcAft>
              <a:spcPct val="15000"/>
            </a:spcAft>
            <a:buChar char="•"/>
          </a:pPr>
          <a:r>
            <a:rPr lang="en-US" sz="2200" kern="1200" dirty="0"/>
            <a:t>NPUAP</a:t>
          </a:r>
        </a:p>
        <a:p>
          <a:pPr marL="457200" lvl="2" indent="-228600" algn="l" defTabSz="977900">
            <a:lnSpc>
              <a:spcPct val="90000"/>
            </a:lnSpc>
            <a:spcBef>
              <a:spcPct val="0"/>
            </a:spcBef>
            <a:spcAft>
              <a:spcPct val="15000"/>
            </a:spcAft>
            <a:buChar char="•"/>
          </a:pPr>
          <a:r>
            <a:rPr lang="en-US" sz="2200" kern="1200" dirty="0"/>
            <a:t>MDRPI</a:t>
          </a:r>
        </a:p>
        <a:p>
          <a:pPr marL="457200" lvl="2" indent="-228600" algn="l" defTabSz="977900">
            <a:lnSpc>
              <a:spcPct val="90000"/>
            </a:lnSpc>
            <a:spcBef>
              <a:spcPct val="0"/>
            </a:spcBef>
            <a:spcAft>
              <a:spcPct val="15000"/>
            </a:spcAft>
            <a:buChar char="•"/>
          </a:pPr>
          <a:r>
            <a:rPr lang="en-US" sz="2200" kern="1200" dirty="0"/>
            <a:t>PUSH</a:t>
          </a:r>
        </a:p>
      </dsp:txBody>
      <dsp:txXfrm>
        <a:off x="3001" y="688210"/>
        <a:ext cx="2926333" cy="2581672"/>
      </dsp:txXfrm>
    </dsp:sp>
    <dsp:sp modelId="{86AE0405-8AE6-429E-9637-9EAB0E01EEF6}">
      <dsp:nvSpPr>
        <dsp:cNvPr id="0" name=""/>
        <dsp:cNvSpPr/>
      </dsp:nvSpPr>
      <dsp:spPr>
        <a:xfrm>
          <a:off x="3339020" y="54610"/>
          <a:ext cx="2926333" cy="633600"/>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defRPr b="1"/>
          </a:pPr>
          <a:r>
            <a:rPr lang="en-US" sz="2200" kern="1200"/>
            <a:t>Monitoring</a:t>
          </a:r>
        </a:p>
      </dsp:txBody>
      <dsp:txXfrm>
        <a:off x="3339020" y="54610"/>
        <a:ext cx="2926333" cy="633600"/>
      </dsp:txXfrm>
    </dsp:sp>
    <dsp:sp modelId="{C32AE5B7-0C0F-4331-873A-5DE239BA1067}">
      <dsp:nvSpPr>
        <dsp:cNvPr id="0" name=""/>
        <dsp:cNvSpPr/>
      </dsp:nvSpPr>
      <dsp:spPr>
        <a:xfrm>
          <a:off x="3339020" y="688210"/>
          <a:ext cx="2926333" cy="2581672"/>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NDT &amp; Pressure Ulcers</a:t>
          </a:r>
        </a:p>
        <a:p>
          <a:pPr marL="228600" lvl="1" indent="-228600" algn="l" defTabSz="977900">
            <a:lnSpc>
              <a:spcPct val="90000"/>
            </a:lnSpc>
            <a:spcBef>
              <a:spcPct val="0"/>
            </a:spcBef>
            <a:spcAft>
              <a:spcPct val="15000"/>
            </a:spcAft>
            <a:buChar char="•"/>
          </a:pPr>
          <a:r>
            <a:rPr lang="en-US" sz="2200" kern="1200" dirty="0"/>
            <a:t>Relationship to monitoring tools</a:t>
          </a:r>
        </a:p>
      </dsp:txBody>
      <dsp:txXfrm>
        <a:off x="3339020" y="688210"/>
        <a:ext cx="2926333" cy="2581672"/>
      </dsp:txXfrm>
    </dsp:sp>
    <dsp:sp modelId="{D6B78B6A-0D88-43A7-AF49-F21079D8E943}">
      <dsp:nvSpPr>
        <dsp:cNvPr id="0" name=""/>
        <dsp:cNvSpPr/>
      </dsp:nvSpPr>
      <dsp:spPr>
        <a:xfrm>
          <a:off x="6675040" y="54610"/>
          <a:ext cx="2926333" cy="633600"/>
        </a:xfrm>
        <a:prstGeom prst="rec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defRPr b="1"/>
          </a:pPr>
          <a:r>
            <a:rPr lang="en-US" sz="2200" kern="1200" dirty="0"/>
            <a:t>Preventing</a:t>
          </a:r>
        </a:p>
      </dsp:txBody>
      <dsp:txXfrm>
        <a:off x="6675040" y="54610"/>
        <a:ext cx="2926333" cy="633600"/>
      </dsp:txXfrm>
    </dsp:sp>
    <dsp:sp modelId="{1C3A01CE-6F56-4E6C-8011-186B99E49F98}">
      <dsp:nvSpPr>
        <dsp:cNvPr id="0" name=""/>
        <dsp:cNvSpPr/>
      </dsp:nvSpPr>
      <dsp:spPr>
        <a:xfrm>
          <a:off x="6675040" y="688210"/>
          <a:ext cx="2926333" cy="2581672"/>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Understand How</a:t>
          </a:r>
        </a:p>
        <a:p>
          <a:pPr marL="228600" lvl="1" indent="-228600" algn="l" defTabSz="977900">
            <a:lnSpc>
              <a:spcPct val="90000"/>
            </a:lnSpc>
            <a:spcBef>
              <a:spcPct val="0"/>
            </a:spcBef>
            <a:spcAft>
              <a:spcPct val="15000"/>
            </a:spcAft>
            <a:buChar char="•"/>
          </a:pPr>
          <a:r>
            <a:rPr lang="en-US" sz="2200" kern="1200" dirty="0"/>
            <a:t>Improve Prep</a:t>
          </a:r>
        </a:p>
        <a:p>
          <a:pPr marL="228600" lvl="1" indent="-228600" algn="l" defTabSz="977900">
            <a:lnSpc>
              <a:spcPct val="90000"/>
            </a:lnSpc>
            <a:spcBef>
              <a:spcPct val="0"/>
            </a:spcBef>
            <a:spcAft>
              <a:spcPct val="15000"/>
            </a:spcAft>
            <a:buChar char="•"/>
          </a:pPr>
          <a:r>
            <a:rPr lang="en-US" sz="2200" kern="1200" dirty="0"/>
            <a:t>Regular Skin Checks</a:t>
          </a:r>
        </a:p>
        <a:p>
          <a:pPr marL="228600" lvl="1" indent="-228600" algn="l" defTabSz="977900">
            <a:lnSpc>
              <a:spcPct val="90000"/>
            </a:lnSpc>
            <a:spcBef>
              <a:spcPct val="0"/>
            </a:spcBef>
            <a:spcAft>
              <a:spcPct val="15000"/>
            </a:spcAft>
            <a:buChar char="•"/>
          </a:pPr>
          <a:r>
            <a:rPr lang="en-US" sz="2200" kern="1200" dirty="0"/>
            <a:t>Positioning tools</a:t>
          </a:r>
        </a:p>
        <a:p>
          <a:pPr marL="228600" lvl="1" indent="-228600" algn="l" defTabSz="977900">
            <a:lnSpc>
              <a:spcPct val="90000"/>
            </a:lnSpc>
            <a:spcBef>
              <a:spcPct val="0"/>
            </a:spcBef>
            <a:spcAft>
              <a:spcPct val="15000"/>
            </a:spcAft>
            <a:buChar char="•"/>
          </a:pPr>
          <a:r>
            <a:rPr lang="en-US" sz="2200" kern="1200" dirty="0"/>
            <a:t>Documentation</a:t>
          </a:r>
        </a:p>
        <a:p>
          <a:pPr marL="228600" lvl="1" indent="-228600" algn="l" defTabSz="977900">
            <a:lnSpc>
              <a:spcPct val="90000"/>
            </a:lnSpc>
            <a:spcBef>
              <a:spcPct val="0"/>
            </a:spcBef>
            <a:spcAft>
              <a:spcPct val="15000"/>
            </a:spcAft>
            <a:buChar char="•"/>
          </a:pPr>
          <a:r>
            <a:rPr lang="en-US" sz="2200" kern="1200"/>
            <a:t>Evaluation </a:t>
          </a:r>
          <a:r>
            <a:rPr lang="en-US" sz="2200" kern="1200" dirty="0"/>
            <a:t>of Processes</a:t>
          </a:r>
        </a:p>
      </dsp:txBody>
      <dsp:txXfrm>
        <a:off x="6675040" y="688210"/>
        <a:ext cx="2926333" cy="2581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F5DBE-F8C4-494D-A7FD-5367E6F9744B}">
      <dsp:nvSpPr>
        <dsp:cNvPr id="0" name=""/>
        <dsp:cNvSpPr/>
      </dsp:nvSpPr>
      <dsp:spPr>
        <a:xfrm>
          <a:off x="0" y="41573"/>
          <a:ext cx="7077936" cy="1008000"/>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defRPr b="1"/>
          </a:pPr>
          <a:r>
            <a:rPr lang="en-US" sz="3500" kern="1200"/>
            <a:t>Defining</a:t>
          </a:r>
        </a:p>
      </dsp:txBody>
      <dsp:txXfrm>
        <a:off x="0" y="41573"/>
        <a:ext cx="7077936" cy="1008000"/>
      </dsp:txXfrm>
    </dsp:sp>
    <dsp:sp modelId="{8D6631E2-9E58-4DFF-B79A-DF0AA7BAF636}">
      <dsp:nvSpPr>
        <dsp:cNvPr id="0" name=""/>
        <dsp:cNvSpPr/>
      </dsp:nvSpPr>
      <dsp:spPr>
        <a:xfrm>
          <a:off x="0" y="1049573"/>
          <a:ext cx="7077936" cy="3650850"/>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86690" tIns="186690" rIns="248920" bIns="280035"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Definitions unique to Pressure Ulcers</a:t>
          </a:r>
        </a:p>
        <a:p>
          <a:pPr marL="571500" lvl="2" indent="-285750" algn="l" defTabSz="1555750">
            <a:lnSpc>
              <a:spcPct val="90000"/>
            </a:lnSpc>
            <a:spcBef>
              <a:spcPct val="0"/>
            </a:spcBef>
            <a:spcAft>
              <a:spcPct val="15000"/>
            </a:spcAft>
            <a:buChar char="•"/>
          </a:pPr>
          <a:r>
            <a:rPr lang="en-US" sz="3500" kern="1200" dirty="0"/>
            <a:t>MAUDE</a:t>
          </a:r>
        </a:p>
        <a:p>
          <a:pPr marL="571500" lvl="2" indent="-285750" algn="l" defTabSz="1555750">
            <a:lnSpc>
              <a:spcPct val="90000"/>
            </a:lnSpc>
            <a:spcBef>
              <a:spcPct val="0"/>
            </a:spcBef>
            <a:spcAft>
              <a:spcPct val="15000"/>
            </a:spcAft>
            <a:buChar char="•"/>
          </a:pPr>
          <a:r>
            <a:rPr lang="en-US" sz="3500" kern="1200" dirty="0"/>
            <a:t>NPUAP</a:t>
          </a:r>
        </a:p>
        <a:p>
          <a:pPr marL="571500" lvl="2" indent="-285750" algn="l" defTabSz="1555750">
            <a:lnSpc>
              <a:spcPct val="90000"/>
            </a:lnSpc>
            <a:spcBef>
              <a:spcPct val="0"/>
            </a:spcBef>
            <a:spcAft>
              <a:spcPct val="15000"/>
            </a:spcAft>
            <a:buChar char="•"/>
          </a:pPr>
          <a:r>
            <a:rPr lang="en-US" sz="3500" kern="1200" dirty="0"/>
            <a:t>MDRPI</a:t>
          </a:r>
        </a:p>
        <a:p>
          <a:pPr marL="571500" lvl="2" indent="-285750" algn="l" defTabSz="1555750">
            <a:lnSpc>
              <a:spcPct val="90000"/>
            </a:lnSpc>
            <a:spcBef>
              <a:spcPct val="0"/>
            </a:spcBef>
            <a:spcAft>
              <a:spcPct val="15000"/>
            </a:spcAft>
            <a:buChar char="•"/>
          </a:pPr>
          <a:r>
            <a:rPr lang="en-US" sz="3500" kern="1200" dirty="0"/>
            <a:t>PUSH</a:t>
          </a:r>
        </a:p>
      </dsp:txBody>
      <dsp:txXfrm>
        <a:off x="0" y="1049573"/>
        <a:ext cx="7077936" cy="36508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95D01-2ABF-489D-93D4-948269EED6FE}">
      <dsp:nvSpPr>
        <dsp:cNvPr id="0" name=""/>
        <dsp:cNvSpPr/>
      </dsp:nvSpPr>
      <dsp:spPr>
        <a:xfrm>
          <a:off x="0" y="106742"/>
          <a:ext cx="6944863" cy="1411200"/>
        </a:xfrm>
        <a:prstGeom prst="rect">
          <a:avLst/>
        </a:prstGeom>
        <a:gradFill rotWithShape="0">
          <a:gsLst>
            <a:gs pos="0">
              <a:schemeClr val="accent5">
                <a:shade val="50000"/>
                <a:hueOff val="0"/>
                <a:satOff val="0"/>
                <a:lumOff val="0"/>
                <a:alphaOff val="0"/>
                <a:tint val="98000"/>
                <a:satMod val="110000"/>
                <a:lumMod val="104000"/>
              </a:schemeClr>
            </a:gs>
            <a:gs pos="69000">
              <a:schemeClr val="accent5">
                <a:shade val="50000"/>
                <a:hueOff val="0"/>
                <a:satOff val="0"/>
                <a:lumOff val="0"/>
                <a:alphaOff val="0"/>
                <a:shade val="88000"/>
                <a:satMod val="130000"/>
                <a:lumMod val="92000"/>
              </a:schemeClr>
            </a:gs>
            <a:gs pos="100000">
              <a:schemeClr val="accent5">
                <a:shade val="50000"/>
                <a:hueOff val="0"/>
                <a:satOff val="0"/>
                <a:lumOff val="0"/>
                <a:alphaOff val="0"/>
                <a:shade val="78000"/>
                <a:satMod val="130000"/>
                <a:lumMod val="92000"/>
              </a:schemeClr>
            </a:gs>
          </a:gsLst>
          <a:lin ang="5400000" scaled="0"/>
        </a:gradFill>
        <a:ln w="9525" cap="flat" cmpd="sng" algn="ctr">
          <a:solidFill>
            <a:schemeClr val="accent5">
              <a:shade val="50000"/>
              <a:hueOff val="0"/>
              <a:satOff val="0"/>
              <a:lumOff val="0"/>
              <a:alphaOff val="0"/>
            </a:schemeClr>
          </a:solidFill>
          <a:prstDash val="solid"/>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1">
          <a:scrgbClr r="0" g="0" b="0"/>
        </a:lnRef>
        <a:fillRef idx="3">
          <a:scrgbClr r="0" g="0" b="0"/>
        </a:fillRef>
        <a:effectRef idx="3">
          <a:scrgbClr r="0" g="0" b="0"/>
        </a:effectRef>
        <a:fontRef idx="minor">
          <a:schemeClr val="lt1"/>
        </a:fontRef>
      </dsp:style>
      <dsp:txBody>
        <a:bodyPr spcFirstLastPara="0" vert="horz" wrap="square" lIns="348488" tIns="199136" rIns="348488" bIns="199136" numCol="1" spcCol="1270" anchor="ctr" anchorCtr="0">
          <a:noAutofit/>
        </a:bodyPr>
        <a:lstStyle/>
        <a:p>
          <a:pPr marL="0" lvl="0" indent="0" algn="ctr" defTabSz="2178050">
            <a:lnSpc>
              <a:spcPct val="90000"/>
            </a:lnSpc>
            <a:spcBef>
              <a:spcPct val="0"/>
            </a:spcBef>
            <a:spcAft>
              <a:spcPct val="35000"/>
            </a:spcAft>
            <a:buNone/>
          </a:pPr>
          <a:r>
            <a:rPr lang="en-US" sz="4900" kern="1200"/>
            <a:t>Monitoring</a:t>
          </a:r>
          <a:endParaRPr lang="en-US" sz="4900" kern="1200" dirty="0"/>
        </a:p>
      </dsp:txBody>
      <dsp:txXfrm>
        <a:off x="0" y="106742"/>
        <a:ext cx="6944863" cy="1411200"/>
      </dsp:txXfrm>
    </dsp:sp>
    <dsp:sp modelId="{8F8C8199-7A6B-4CD1-827B-394700DC933C}">
      <dsp:nvSpPr>
        <dsp:cNvPr id="0" name=""/>
        <dsp:cNvSpPr/>
      </dsp:nvSpPr>
      <dsp:spPr>
        <a:xfrm>
          <a:off x="0" y="1326612"/>
          <a:ext cx="6944863" cy="3202136"/>
        </a:xfrm>
        <a:prstGeom prst="rect">
          <a:avLst/>
        </a:prstGeom>
        <a:solidFill>
          <a:schemeClr val="accent5">
            <a:alpha val="90000"/>
            <a:tint val="55000"/>
            <a:hueOff val="0"/>
            <a:satOff val="0"/>
            <a:lumOff val="0"/>
            <a:alphaOff val="0"/>
          </a:schemeClr>
        </a:solidFill>
        <a:ln w="9525" cap="flat" cmpd="sng" algn="ctr">
          <a:solidFill>
            <a:schemeClr val="accent5">
              <a:alpha val="90000"/>
              <a:tint val="55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61366" tIns="261366" rIns="348488" bIns="392049" numCol="1" spcCol="1270" anchor="t" anchorCtr="0">
          <a:noAutofit/>
        </a:bodyPr>
        <a:lstStyle/>
        <a:p>
          <a:pPr marL="285750" lvl="1" indent="-285750" algn="l" defTabSz="2178050">
            <a:lnSpc>
              <a:spcPct val="90000"/>
            </a:lnSpc>
            <a:spcBef>
              <a:spcPct val="0"/>
            </a:spcBef>
            <a:spcAft>
              <a:spcPct val="15000"/>
            </a:spcAft>
            <a:buChar char="•"/>
          </a:pPr>
          <a:r>
            <a:rPr lang="en-US" sz="4900" kern="1200" dirty="0"/>
            <a:t>NDT &amp; Pressure Ulcers</a:t>
          </a:r>
        </a:p>
        <a:p>
          <a:pPr marL="285750" lvl="1" indent="-285750" algn="l" defTabSz="2178050">
            <a:lnSpc>
              <a:spcPct val="90000"/>
            </a:lnSpc>
            <a:spcBef>
              <a:spcPct val="0"/>
            </a:spcBef>
            <a:spcAft>
              <a:spcPct val="15000"/>
            </a:spcAft>
            <a:buChar char="•"/>
          </a:pPr>
          <a:r>
            <a:rPr lang="en-US" sz="4900" kern="1200" dirty="0"/>
            <a:t>Relationship to monitoring tools</a:t>
          </a:r>
        </a:p>
      </dsp:txBody>
      <dsp:txXfrm>
        <a:off x="0" y="1326612"/>
        <a:ext cx="6944863" cy="32021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4CBB2-DEF8-4B42-B681-84B9C81193E2}">
      <dsp:nvSpPr>
        <dsp:cNvPr id="0" name=""/>
        <dsp:cNvSpPr/>
      </dsp:nvSpPr>
      <dsp:spPr>
        <a:xfrm>
          <a:off x="0" y="48706"/>
          <a:ext cx="7061351" cy="1123200"/>
        </a:xfrm>
        <a:prstGeom prst="rect">
          <a:avLst/>
        </a:prstGeom>
        <a:solidFill>
          <a:schemeClr val="accent1">
            <a:shade val="80000"/>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158496" rIns="277368" bIns="158496" numCol="1" spcCol="1270" anchor="ctr" anchorCtr="0">
          <a:noAutofit/>
        </a:bodyPr>
        <a:lstStyle/>
        <a:p>
          <a:pPr marL="0" lvl="0" indent="0" algn="ctr" defTabSz="1733550">
            <a:lnSpc>
              <a:spcPct val="90000"/>
            </a:lnSpc>
            <a:spcBef>
              <a:spcPct val="0"/>
            </a:spcBef>
            <a:spcAft>
              <a:spcPct val="35000"/>
            </a:spcAft>
            <a:buNone/>
            <a:defRPr b="1"/>
          </a:pPr>
          <a:r>
            <a:rPr lang="en-US" sz="3900" kern="1200" dirty="0"/>
            <a:t>Preventing</a:t>
          </a:r>
        </a:p>
      </dsp:txBody>
      <dsp:txXfrm>
        <a:off x="0" y="48706"/>
        <a:ext cx="7061351" cy="1123200"/>
      </dsp:txXfrm>
    </dsp:sp>
    <dsp:sp modelId="{2908E733-04FA-4B55-BE70-0298A50192C6}">
      <dsp:nvSpPr>
        <dsp:cNvPr id="0" name=""/>
        <dsp:cNvSpPr/>
      </dsp:nvSpPr>
      <dsp:spPr>
        <a:xfrm>
          <a:off x="0" y="1171906"/>
          <a:ext cx="7061351" cy="353281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8026" tIns="208026" rIns="277368" bIns="312039" numCol="1" spcCol="1270" anchor="t" anchorCtr="0">
          <a:noAutofit/>
        </a:bodyPr>
        <a:lstStyle/>
        <a:p>
          <a:pPr marL="285750" lvl="1" indent="-285750" algn="l" defTabSz="1733550">
            <a:lnSpc>
              <a:spcPct val="90000"/>
            </a:lnSpc>
            <a:spcBef>
              <a:spcPct val="0"/>
            </a:spcBef>
            <a:spcAft>
              <a:spcPct val="15000"/>
            </a:spcAft>
            <a:buChar char="•"/>
          </a:pPr>
          <a:r>
            <a:rPr lang="en-US" sz="3900" kern="1200" dirty="0"/>
            <a:t>Improve Prep</a:t>
          </a:r>
        </a:p>
        <a:p>
          <a:pPr marL="285750" lvl="1" indent="-285750" algn="l" defTabSz="1733550">
            <a:lnSpc>
              <a:spcPct val="90000"/>
            </a:lnSpc>
            <a:spcBef>
              <a:spcPct val="0"/>
            </a:spcBef>
            <a:spcAft>
              <a:spcPct val="15000"/>
            </a:spcAft>
            <a:buChar char="•"/>
          </a:pPr>
          <a:r>
            <a:rPr lang="en-US" sz="3900" kern="1200" dirty="0"/>
            <a:t>Regular Skin Checks</a:t>
          </a:r>
        </a:p>
        <a:p>
          <a:pPr marL="285750" lvl="1" indent="-285750" algn="l" defTabSz="1733550">
            <a:lnSpc>
              <a:spcPct val="90000"/>
            </a:lnSpc>
            <a:spcBef>
              <a:spcPct val="0"/>
            </a:spcBef>
            <a:spcAft>
              <a:spcPct val="15000"/>
            </a:spcAft>
            <a:buChar char="•"/>
          </a:pPr>
          <a:r>
            <a:rPr lang="en-US" sz="3900" kern="1200" dirty="0"/>
            <a:t>Positioning tools</a:t>
          </a:r>
        </a:p>
        <a:p>
          <a:pPr marL="285750" lvl="1" indent="-285750" algn="l" defTabSz="1733550">
            <a:lnSpc>
              <a:spcPct val="90000"/>
            </a:lnSpc>
            <a:spcBef>
              <a:spcPct val="0"/>
            </a:spcBef>
            <a:spcAft>
              <a:spcPct val="15000"/>
            </a:spcAft>
            <a:buChar char="•"/>
          </a:pPr>
          <a:r>
            <a:rPr lang="en-US" sz="3900" kern="1200" dirty="0"/>
            <a:t>Documentation</a:t>
          </a:r>
        </a:p>
        <a:p>
          <a:pPr marL="285750" lvl="1" indent="-285750" algn="l" defTabSz="1733550">
            <a:lnSpc>
              <a:spcPct val="90000"/>
            </a:lnSpc>
            <a:spcBef>
              <a:spcPct val="0"/>
            </a:spcBef>
            <a:spcAft>
              <a:spcPct val="15000"/>
            </a:spcAft>
            <a:buChar char="•"/>
          </a:pPr>
          <a:r>
            <a:rPr lang="en-US" sz="3900" kern="1200" dirty="0"/>
            <a:t>Evaluation of Processes</a:t>
          </a:r>
        </a:p>
      </dsp:txBody>
      <dsp:txXfrm>
        <a:off x="0" y="1171906"/>
        <a:ext cx="7061351" cy="35328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DDEAF-0CE5-4D7F-82C4-434E03528653}">
      <dsp:nvSpPr>
        <dsp:cNvPr id="0" name=""/>
        <dsp:cNvSpPr/>
      </dsp:nvSpPr>
      <dsp:spPr>
        <a:xfrm>
          <a:off x="712824" y="943"/>
          <a:ext cx="2555851" cy="1533511"/>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Pressure injury</a:t>
          </a:r>
        </a:p>
      </dsp:txBody>
      <dsp:txXfrm>
        <a:off x="712824" y="943"/>
        <a:ext cx="2555851" cy="1533511"/>
      </dsp:txXfrm>
    </dsp:sp>
    <dsp:sp modelId="{EA652EE2-74CC-4658-872B-3A4F104351C3}">
      <dsp:nvSpPr>
        <dsp:cNvPr id="0" name=""/>
        <dsp:cNvSpPr/>
      </dsp:nvSpPr>
      <dsp:spPr>
        <a:xfrm>
          <a:off x="3524261" y="943"/>
          <a:ext cx="2555851" cy="1533511"/>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Pressure ulcer</a:t>
          </a:r>
        </a:p>
      </dsp:txBody>
      <dsp:txXfrm>
        <a:off x="3524261" y="943"/>
        <a:ext cx="2555851" cy="1533511"/>
      </dsp:txXfrm>
    </dsp:sp>
    <dsp:sp modelId="{206AA5A7-E354-49AA-A8A4-0EF3F142258D}">
      <dsp:nvSpPr>
        <dsp:cNvPr id="0" name=""/>
        <dsp:cNvSpPr/>
      </dsp:nvSpPr>
      <dsp:spPr>
        <a:xfrm>
          <a:off x="6335698" y="943"/>
          <a:ext cx="2555851" cy="1533511"/>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Skin breakdown</a:t>
          </a:r>
        </a:p>
      </dsp:txBody>
      <dsp:txXfrm>
        <a:off x="6335698" y="943"/>
        <a:ext cx="2555851" cy="1533511"/>
      </dsp:txXfrm>
    </dsp:sp>
    <dsp:sp modelId="{289B8DF2-8F06-42C4-8AAD-3F336C995795}">
      <dsp:nvSpPr>
        <dsp:cNvPr id="0" name=""/>
        <dsp:cNvSpPr/>
      </dsp:nvSpPr>
      <dsp:spPr>
        <a:xfrm>
          <a:off x="712824" y="1790039"/>
          <a:ext cx="2555851" cy="1533511"/>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Skin integrity</a:t>
          </a:r>
        </a:p>
      </dsp:txBody>
      <dsp:txXfrm>
        <a:off x="712824" y="1790039"/>
        <a:ext cx="2555851" cy="1533511"/>
      </dsp:txXfrm>
    </dsp:sp>
    <dsp:sp modelId="{4AA6E14D-4345-4338-92F0-1F5C7BCECA54}">
      <dsp:nvSpPr>
        <dsp:cNvPr id="0" name=""/>
        <dsp:cNvSpPr/>
      </dsp:nvSpPr>
      <dsp:spPr>
        <a:xfrm>
          <a:off x="3524261" y="1790039"/>
          <a:ext cx="2555851" cy="1533511"/>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Bed sores</a:t>
          </a:r>
        </a:p>
      </dsp:txBody>
      <dsp:txXfrm>
        <a:off x="3524261" y="1790039"/>
        <a:ext cx="2555851" cy="1533511"/>
      </dsp:txXfrm>
    </dsp:sp>
    <dsp:sp modelId="{F07284E9-CB8B-4F3F-AFA3-F5CD92E5E981}">
      <dsp:nvSpPr>
        <dsp:cNvPr id="0" name=""/>
        <dsp:cNvSpPr/>
      </dsp:nvSpPr>
      <dsp:spPr>
        <a:xfrm>
          <a:off x="6335698" y="1790039"/>
          <a:ext cx="2555851" cy="1533511"/>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Decubitus ulcers</a:t>
          </a:r>
        </a:p>
      </dsp:txBody>
      <dsp:txXfrm>
        <a:off x="6335698" y="1790039"/>
        <a:ext cx="2555851" cy="15335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924F0-6501-4C71-9535-798BB906E2B8}">
      <dsp:nvSpPr>
        <dsp:cNvPr id="0" name=""/>
        <dsp:cNvSpPr/>
      </dsp:nvSpPr>
      <dsp:spPr>
        <a:xfrm>
          <a:off x="0" y="0"/>
          <a:ext cx="9604375" cy="0"/>
        </a:xfrm>
        <a:prstGeom prst="lin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576F0E-772D-49AD-9C12-6238040540A4}">
      <dsp:nvSpPr>
        <dsp:cNvPr id="0" name=""/>
        <dsp:cNvSpPr/>
      </dsp:nvSpPr>
      <dsp:spPr>
        <a:xfrm>
          <a:off x="0" y="0"/>
          <a:ext cx="1920875" cy="3449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Pressure injury</a:t>
          </a:r>
        </a:p>
      </dsp:txBody>
      <dsp:txXfrm>
        <a:off x="0" y="0"/>
        <a:ext cx="1920875" cy="3449638"/>
      </dsp:txXfrm>
    </dsp:sp>
    <dsp:sp modelId="{DDA914F9-FB6D-4378-922E-0D376E45AD07}">
      <dsp:nvSpPr>
        <dsp:cNvPr id="0" name=""/>
        <dsp:cNvSpPr/>
      </dsp:nvSpPr>
      <dsp:spPr>
        <a:xfrm>
          <a:off x="2064940" y="53900"/>
          <a:ext cx="7539434" cy="1078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Sometimes preventable, sometimes unavoidable</a:t>
          </a:r>
        </a:p>
      </dsp:txBody>
      <dsp:txXfrm>
        <a:off x="2064940" y="53900"/>
        <a:ext cx="7539434" cy="1078011"/>
      </dsp:txXfrm>
    </dsp:sp>
    <dsp:sp modelId="{E595BFE3-B5A1-49D5-A2A0-9C70D918B141}">
      <dsp:nvSpPr>
        <dsp:cNvPr id="0" name=""/>
        <dsp:cNvSpPr/>
      </dsp:nvSpPr>
      <dsp:spPr>
        <a:xfrm>
          <a:off x="1920875" y="1131912"/>
          <a:ext cx="7683500" cy="0"/>
        </a:xfrm>
        <a:prstGeom prst="line">
          <a:avLst/>
        </a:prstGeom>
        <a:solidFill>
          <a:schemeClr val="dk2">
            <a:hueOff val="0"/>
            <a:satOff val="0"/>
            <a:lumOff val="0"/>
            <a:alphaOff val="0"/>
          </a:schemeClr>
        </a:solidFill>
        <a:ln w="15875"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233336-39D1-4CF6-9992-CB3FFDF37805}">
      <dsp:nvSpPr>
        <dsp:cNvPr id="0" name=""/>
        <dsp:cNvSpPr/>
      </dsp:nvSpPr>
      <dsp:spPr>
        <a:xfrm>
          <a:off x="2064940" y="1185813"/>
          <a:ext cx="7539434" cy="1078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Unintended, injury to the skin surface or deeper</a:t>
          </a:r>
        </a:p>
      </dsp:txBody>
      <dsp:txXfrm>
        <a:off x="2064940" y="1185813"/>
        <a:ext cx="7539434" cy="1078011"/>
      </dsp:txXfrm>
    </dsp:sp>
    <dsp:sp modelId="{9CC72E93-8E37-4827-8460-9BF8E1DCF81D}">
      <dsp:nvSpPr>
        <dsp:cNvPr id="0" name=""/>
        <dsp:cNvSpPr/>
      </dsp:nvSpPr>
      <dsp:spPr>
        <a:xfrm>
          <a:off x="1920875" y="2263824"/>
          <a:ext cx="7683500" cy="0"/>
        </a:xfrm>
        <a:prstGeom prst="line">
          <a:avLst/>
        </a:prstGeom>
        <a:solidFill>
          <a:schemeClr val="dk2">
            <a:hueOff val="0"/>
            <a:satOff val="0"/>
            <a:lumOff val="0"/>
            <a:alphaOff val="0"/>
          </a:schemeClr>
        </a:solidFill>
        <a:ln w="15875"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6EC52E-B493-4B87-A891-7188E8FE082A}">
      <dsp:nvSpPr>
        <dsp:cNvPr id="0" name=""/>
        <dsp:cNvSpPr/>
      </dsp:nvSpPr>
      <dsp:spPr>
        <a:xfrm>
          <a:off x="2064940" y="2317725"/>
          <a:ext cx="7539434" cy="1078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Reversible or irreversible; reddening to deep wound</a:t>
          </a:r>
        </a:p>
      </dsp:txBody>
      <dsp:txXfrm>
        <a:off x="2064940" y="2317725"/>
        <a:ext cx="7539434" cy="1078011"/>
      </dsp:txXfrm>
    </dsp:sp>
    <dsp:sp modelId="{B01223F6-28F8-40AA-9AC2-6A0D9EA6BB4E}">
      <dsp:nvSpPr>
        <dsp:cNvPr id="0" name=""/>
        <dsp:cNvSpPr/>
      </dsp:nvSpPr>
      <dsp:spPr>
        <a:xfrm>
          <a:off x="1920875" y="3395737"/>
          <a:ext cx="7683500" cy="0"/>
        </a:xfrm>
        <a:prstGeom prst="line">
          <a:avLst/>
        </a:prstGeom>
        <a:solidFill>
          <a:schemeClr val="dk2">
            <a:hueOff val="0"/>
            <a:satOff val="0"/>
            <a:lumOff val="0"/>
            <a:alphaOff val="0"/>
          </a:schemeClr>
        </a:solidFill>
        <a:ln w="15875" cap="flat" cmpd="sng" algn="ctr">
          <a:solidFill>
            <a:schemeClr val="dk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C0F61-3E89-46C8-A84C-1B4ECDFBD6BB}">
      <dsp:nvSpPr>
        <dsp:cNvPr id="0" name=""/>
        <dsp:cNvSpPr/>
      </dsp:nvSpPr>
      <dsp:spPr>
        <a:xfrm>
          <a:off x="3282" y="1069937"/>
          <a:ext cx="1599634" cy="1015768"/>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78D3AEE-81AC-4442-B5C7-A190093C9A53}">
      <dsp:nvSpPr>
        <dsp:cNvPr id="0" name=""/>
        <dsp:cNvSpPr/>
      </dsp:nvSpPr>
      <dsp:spPr>
        <a:xfrm>
          <a:off x="181019" y="1238788"/>
          <a:ext cx="1599634" cy="10157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MAUDE</a:t>
          </a:r>
        </a:p>
      </dsp:txBody>
      <dsp:txXfrm>
        <a:off x="210770" y="1268539"/>
        <a:ext cx="1540132" cy="956266"/>
      </dsp:txXfrm>
    </dsp:sp>
    <dsp:sp modelId="{E6D13954-3092-488B-9172-C8923F61C4D3}">
      <dsp:nvSpPr>
        <dsp:cNvPr id="0" name=""/>
        <dsp:cNvSpPr/>
      </dsp:nvSpPr>
      <dsp:spPr>
        <a:xfrm>
          <a:off x="1958392" y="1069937"/>
          <a:ext cx="1599634" cy="1015768"/>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2389356-F97E-44D3-8EFD-3057D3886260}">
      <dsp:nvSpPr>
        <dsp:cNvPr id="0" name=""/>
        <dsp:cNvSpPr/>
      </dsp:nvSpPr>
      <dsp:spPr>
        <a:xfrm>
          <a:off x="2136129" y="1238788"/>
          <a:ext cx="1599634" cy="10157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NPUAP</a:t>
          </a:r>
        </a:p>
      </dsp:txBody>
      <dsp:txXfrm>
        <a:off x="2165880" y="1268539"/>
        <a:ext cx="1540132" cy="956266"/>
      </dsp:txXfrm>
    </dsp:sp>
    <dsp:sp modelId="{FB3A6DC7-B13E-42AE-990C-5A4F060DDB34}">
      <dsp:nvSpPr>
        <dsp:cNvPr id="0" name=""/>
        <dsp:cNvSpPr/>
      </dsp:nvSpPr>
      <dsp:spPr>
        <a:xfrm>
          <a:off x="3913501" y="1069937"/>
          <a:ext cx="1599634" cy="1015768"/>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8FE3526-6B27-4289-A94E-A8B123EBF07A}">
      <dsp:nvSpPr>
        <dsp:cNvPr id="0" name=""/>
        <dsp:cNvSpPr/>
      </dsp:nvSpPr>
      <dsp:spPr>
        <a:xfrm>
          <a:off x="4091238" y="1238788"/>
          <a:ext cx="1599634" cy="10157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MDRPI</a:t>
          </a:r>
        </a:p>
      </dsp:txBody>
      <dsp:txXfrm>
        <a:off x="4120989" y="1268539"/>
        <a:ext cx="1540132" cy="956266"/>
      </dsp:txXfrm>
    </dsp:sp>
    <dsp:sp modelId="{162F1B34-005D-46AE-AF57-473EADCD8741}">
      <dsp:nvSpPr>
        <dsp:cNvPr id="0" name=""/>
        <dsp:cNvSpPr/>
      </dsp:nvSpPr>
      <dsp:spPr>
        <a:xfrm>
          <a:off x="5868610" y="1069937"/>
          <a:ext cx="1599634" cy="1015768"/>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1C96799-BBFE-4735-8A6A-D729888BB72C}">
      <dsp:nvSpPr>
        <dsp:cNvPr id="0" name=""/>
        <dsp:cNvSpPr/>
      </dsp:nvSpPr>
      <dsp:spPr>
        <a:xfrm>
          <a:off x="6046347" y="1238788"/>
          <a:ext cx="1599634" cy="10157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PUSH</a:t>
          </a:r>
        </a:p>
      </dsp:txBody>
      <dsp:txXfrm>
        <a:off x="6076098" y="1268539"/>
        <a:ext cx="1540132" cy="956266"/>
      </dsp:txXfrm>
    </dsp:sp>
    <dsp:sp modelId="{F0C18E31-B909-46CF-87C5-C5FEBE4EBB54}">
      <dsp:nvSpPr>
        <dsp:cNvPr id="0" name=""/>
        <dsp:cNvSpPr/>
      </dsp:nvSpPr>
      <dsp:spPr>
        <a:xfrm>
          <a:off x="7823720" y="1069937"/>
          <a:ext cx="1599634" cy="1015768"/>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B6CA050-554A-4ADD-AE0B-ED8C62B90CD5}">
      <dsp:nvSpPr>
        <dsp:cNvPr id="0" name=""/>
        <dsp:cNvSpPr/>
      </dsp:nvSpPr>
      <dsp:spPr>
        <a:xfrm>
          <a:off x="8001457" y="1238788"/>
          <a:ext cx="1599634" cy="10157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PU, PI, DU</a:t>
          </a:r>
        </a:p>
      </dsp:txBody>
      <dsp:txXfrm>
        <a:off x="8031208" y="1268539"/>
        <a:ext cx="1540132" cy="95626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0C0CE-D8EC-422B-9F01-AD6CD936EE1A}" type="datetimeFigureOut">
              <a:rPr lang="en-US" smtClean="0"/>
              <a:t>8/13/2019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B697A-09AF-405B-BD7F-B494C99BE3B3}" type="slidenum">
              <a:rPr lang="en-US" smtClean="0"/>
              <a:t>‹#›</a:t>
            </a:fld>
            <a:endParaRPr lang="en-US"/>
          </a:p>
        </p:txBody>
      </p:sp>
    </p:spTree>
    <p:extLst>
      <p:ext uri="{BB962C8B-B14F-4D97-AF65-F5344CB8AC3E}">
        <p14:creationId xmlns:p14="http://schemas.microsoft.com/office/powerpoint/2010/main" val="3875982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year we learn additional places to put electrodes to improve seizure recognition.  For each and every electrode we increase our patient’s risk of skin breakdown, their risk of infections and permanent scarring. This picture is of my son Isaac. He had his first EEG at age 3 years old. His head was rubbed so vigorously that he had scabs at each site. These scabs lasted more than 2 months. The salt jelly injected into each of the electrodes caused pain for him. The most traumatic part was that he and I had discussed this procedure before I took him to the test. I had convinced him that he had nothing to worry about. I had been doing EEGs for more than 5 years at this point and had never left a scratch on a patient. I also had never needed to use a blunt tipped needle to do a test. Obviously, this clinic did the prep differently. He was partially sedated with Chloral hydrate and felt dopey instead of tired. It was a terrible experience for us both. The picture you see here was taken after I hooked him up myself for his follow up EEG, refusing to take him elsewhere for the next one. We had a grand time. What memories are you leaving for your patients? Are you leaving them with positive experiences, unafraid to return for their next EEG?  Other patients, those in the ICU, fare much worse with skin breakdown. Immobile, critically ill patients with pressure injuries require longer hospital stays and some suffer life-threatening infections according to the Agency for Healthcare Research and Quality.  Pressure injuries result in treatment costs of more than 11 billion dollars annually.</a:t>
            </a:r>
          </a:p>
        </p:txBody>
      </p:sp>
      <p:sp>
        <p:nvSpPr>
          <p:cNvPr id="4" name="Slide Number Placeholder 3"/>
          <p:cNvSpPr>
            <a:spLocks noGrp="1"/>
          </p:cNvSpPr>
          <p:nvPr>
            <p:ph type="sldNum" sz="quarter" idx="5"/>
          </p:nvPr>
        </p:nvSpPr>
        <p:spPr/>
        <p:txBody>
          <a:bodyPr/>
          <a:lstStyle/>
          <a:p>
            <a:fld id="{C7EB697A-09AF-405B-BD7F-B494C99BE3B3}" type="slidenum">
              <a:rPr lang="en-US" smtClean="0"/>
              <a:t>1</a:t>
            </a:fld>
            <a:endParaRPr lang="en-US"/>
          </a:p>
        </p:txBody>
      </p:sp>
    </p:spTree>
    <p:extLst>
      <p:ext uri="{BB962C8B-B14F-4D97-AF65-F5344CB8AC3E}">
        <p14:creationId xmlns:p14="http://schemas.microsoft.com/office/powerpoint/2010/main" val="768803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official CPT code definition for MDRPU is any injury resulting from medical device use associated with adverse incidents in diagnostic and therapeutic use when used appropriately.  This includes the period the device was in use and after the device was removed.</a:t>
            </a:r>
          </a:p>
        </p:txBody>
      </p:sp>
      <p:sp>
        <p:nvSpPr>
          <p:cNvPr id="4" name="Slide Number Placeholder 3"/>
          <p:cNvSpPr>
            <a:spLocks noGrp="1"/>
          </p:cNvSpPr>
          <p:nvPr>
            <p:ph type="sldNum" sz="quarter" idx="5"/>
          </p:nvPr>
        </p:nvSpPr>
        <p:spPr/>
        <p:txBody>
          <a:bodyPr/>
          <a:lstStyle/>
          <a:p>
            <a:fld id="{C7EB697A-09AF-405B-BD7F-B494C99BE3B3}" type="slidenum">
              <a:rPr lang="en-US" smtClean="0"/>
              <a:t>15</a:t>
            </a:fld>
            <a:endParaRPr lang="en-US"/>
          </a:p>
        </p:txBody>
      </p:sp>
    </p:spTree>
    <p:extLst>
      <p:ext uri="{BB962C8B-B14F-4D97-AF65-F5344CB8AC3E}">
        <p14:creationId xmlns:p14="http://schemas.microsoft.com/office/powerpoint/2010/main" val="2111004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PUSH is a tool designed by the NPUAP to identify, track and monitor healing stages of a pressure injury. This information is used to assess healing of the patient and to develop a consistent language to improve communication across healthcare disciplines.  PUSH stands for Pressure Ulcer Scale for Healing. NPUAP offers this tool free of charge on their website along with the tools necessary to properly employ the tool and follow up with any injuries.</a:t>
            </a:r>
          </a:p>
        </p:txBody>
      </p:sp>
      <p:sp>
        <p:nvSpPr>
          <p:cNvPr id="4" name="Slide Number Placeholder 3"/>
          <p:cNvSpPr>
            <a:spLocks noGrp="1"/>
          </p:cNvSpPr>
          <p:nvPr>
            <p:ph type="sldNum" sz="quarter" idx="5"/>
          </p:nvPr>
        </p:nvSpPr>
        <p:spPr/>
        <p:txBody>
          <a:bodyPr/>
          <a:lstStyle/>
          <a:p>
            <a:fld id="{C7EB697A-09AF-405B-BD7F-B494C99BE3B3}" type="slidenum">
              <a:rPr lang="en-US" smtClean="0"/>
              <a:t>16</a:t>
            </a:fld>
            <a:endParaRPr lang="en-US"/>
          </a:p>
        </p:txBody>
      </p:sp>
    </p:spTree>
    <p:extLst>
      <p:ext uri="{BB962C8B-B14F-4D97-AF65-F5344CB8AC3E}">
        <p14:creationId xmlns:p14="http://schemas.microsoft.com/office/powerpoint/2010/main" val="618221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NPUAP updated definitions will be provided for proper educational purposes. A pressure injury is localized damage to the skin and underlying soft tissue usually over a bony prominence or related to a medical or other device. The injury can present as intact skin or an open ulcer and may be painful. The injury occurs as a result of intense and/or prolonged pressure or pressure in combination with shear. The tolerance of soft tissue for pressure and shear may also be affected by microclimate, nutrition, perfusion, co-morbidities and condition of the soft tissue.</a:t>
            </a:r>
          </a:p>
        </p:txBody>
      </p:sp>
      <p:sp>
        <p:nvSpPr>
          <p:cNvPr id="4" name="Slide Number Placeholder 3"/>
          <p:cNvSpPr>
            <a:spLocks noGrp="1"/>
          </p:cNvSpPr>
          <p:nvPr>
            <p:ph type="sldNum" sz="quarter" idx="5"/>
          </p:nvPr>
        </p:nvSpPr>
        <p:spPr/>
        <p:txBody>
          <a:bodyPr/>
          <a:lstStyle/>
          <a:p>
            <a:fld id="{C7EB697A-09AF-405B-BD7F-B494C99BE3B3}" type="slidenum">
              <a:rPr lang="en-US" smtClean="0"/>
              <a:t>17</a:t>
            </a:fld>
            <a:endParaRPr lang="en-US"/>
          </a:p>
        </p:txBody>
      </p:sp>
    </p:spTree>
    <p:extLst>
      <p:ext uri="{BB962C8B-B14F-4D97-AF65-F5344CB8AC3E}">
        <p14:creationId xmlns:p14="http://schemas.microsoft.com/office/powerpoint/2010/main" val="552063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caution those of you with a weak stomach that some of the following slides may be disturbing. They demonstrate what can happen in pressure related injuries. </a:t>
            </a:r>
          </a:p>
        </p:txBody>
      </p:sp>
      <p:sp>
        <p:nvSpPr>
          <p:cNvPr id="4" name="Slide Number Placeholder 3"/>
          <p:cNvSpPr>
            <a:spLocks noGrp="1"/>
          </p:cNvSpPr>
          <p:nvPr>
            <p:ph type="sldNum" sz="quarter" idx="5"/>
          </p:nvPr>
        </p:nvSpPr>
        <p:spPr/>
        <p:txBody>
          <a:bodyPr/>
          <a:lstStyle/>
          <a:p>
            <a:fld id="{C7EB697A-09AF-405B-BD7F-B494C99BE3B3}" type="slidenum">
              <a:rPr lang="en-US" smtClean="0"/>
              <a:t>18</a:t>
            </a:fld>
            <a:endParaRPr lang="en-US"/>
          </a:p>
        </p:txBody>
      </p:sp>
    </p:spTree>
    <p:extLst>
      <p:ext uri="{BB962C8B-B14F-4D97-AF65-F5344CB8AC3E}">
        <p14:creationId xmlns:p14="http://schemas.microsoft.com/office/powerpoint/2010/main" val="221131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Electrodes can cause both pressure injury and shear injury. Cathy Hess, BSN, RN, CWOCN writes for an article in Skin and Wound Care, friction and shear are mechanical forces which result in pressure ulcer formation through tissue ischemia and ulcer development.  Shear forces act parallel to the skin surface and causes damage beneath the tissues resulting in an injury that cannot be seen immediately.  Friction forces are a result of a coarse material being drug across the surface of the skin resulting in reddening and edema.  Electrode cups and leads can cause pressure, friction and shear, as can the skin preparation process and the skin prep materials. </a:t>
            </a:r>
          </a:p>
          <a:p>
            <a:r>
              <a:rPr lang="en-US" dirty="0"/>
              <a:t>When these processes are coupled with critically ill patients whose nutrition and lack of movement cause an increased risk to skin breakdown the risk is raised even further. The initial suspicions of the SSTF that environmental conditions such as humidity played a role in skin breakdown were confirmed through research published in the last few years, it is expected that patients whose heads have been wrapped tightly, are profusely sweaty and immobile are more at risk as well. </a:t>
            </a:r>
          </a:p>
        </p:txBody>
      </p:sp>
      <p:sp>
        <p:nvSpPr>
          <p:cNvPr id="4" name="Slide Number Placeholder 3"/>
          <p:cNvSpPr>
            <a:spLocks noGrp="1"/>
          </p:cNvSpPr>
          <p:nvPr>
            <p:ph type="sldNum" sz="quarter" idx="5"/>
          </p:nvPr>
        </p:nvSpPr>
        <p:spPr/>
        <p:txBody>
          <a:bodyPr/>
          <a:lstStyle/>
          <a:p>
            <a:fld id="{C7EB697A-09AF-405B-BD7F-B494C99BE3B3}" type="slidenum">
              <a:rPr lang="en-US" smtClean="0"/>
              <a:t>20</a:t>
            </a:fld>
            <a:endParaRPr lang="en-US"/>
          </a:p>
        </p:txBody>
      </p:sp>
    </p:spTree>
    <p:extLst>
      <p:ext uri="{BB962C8B-B14F-4D97-AF65-F5344CB8AC3E}">
        <p14:creationId xmlns:p14="http://schemas.microsoft.com/office/powerpoint/2010/main" val="3231382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Blanch Test: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Apply light pressure. Skin should blanch or lighten.</a:t>
            </a:r>
          </a:p>
          <a:p>
            <a:r>
              <a:rPr lang="en-US" sz="1200" b="0" i="0" kern="1200" dirty="0">
                <a:solidFill>
                  <a:schemeClr val="tx1"/>
                </a:solidFill>
                <a:effectLst/>
                <a:latin typeface="+mn-lt"/>
                <a:ea typeface="+mn-ea"/>
                <a:cs typeface="+mn-cs"/>
              </a:rPr>
              <a:t>Release. Skin should return to normal color due to normal reactive hyperemia.</a:t>
            </a:r>
          </a:p>
          <a:p>
            <a:br>
              <a:rPr lang="en-US" dirty="0"/>
            </a:br>
            <a:r>
              <a:rPr lang="en-US" sz="1200" b="1" i="0" kern="1200" dirty="0">
                <a:solidFill>
                  <a:schemeClr val="tx1"/>
                </a:solidFill>
                <a:effectLst/>
                <a:latin typeface="+mn-lt"/>
                <a:ea typeface="+mn-ea"/>
                <a:cs typeface="+mn-cs"/>
              </a:rPr>
              <a:t>Blanchable:</a:t>
            </a:r>
            <a:r>
              <a:rPr lang="en-US" sz="1200" b="0" i="0" kern="1200" dirty="0">
                <a:solidFill>
                  <a:schemeClr val="tx1"/>
                </a:solidFill>
                <a:effectLst/>
                <a:latin typeface="+mn-lt"/>
                <a:ea typeface="+mn-ea"/>
                <a:cs typeface="+mn-cs"/>
              </a:rPr>
              <a:t> Skin blanches with pressure. Color returns immediately with release. </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Non-blanchable:</a:t>
            </a:r>
            <a:r>
              <a:rPr lang="en-US" sz="1200" b="0" i="0" kern="1200" dirty="0">
                <a:solidFill>
                  <a:schemeClr val="tx1"/>
                </a:solidFill>
                <a:effectLst/>
                <a:latin typeface="+mn-lt"/>
                <a:ea typeface="+mn-ea"/>
                <a:cs typeface="+mn-cs"/>
              </a:rPr>
              <a:t> No blanch, persistent redness in lightly pigmented skin.</a:t>
            </a:r>
          </a:p>
          <a:p>
            <a:endParaRPr lang="en-US" dirty="0"/>
          </a:p>
        </p:txBody>
      </p:sp>
      <p:sp>
        <p:nvSpPr>
          <p:cNvPr id="4" name="Slide Number Placeholder 3"/>
          <p:cNvSpPr>
            <a:spLocks noGrp="1"/>
          </p:cNvSpPr>
          <p:nvPr>
            <p:ph type="sldNum" sz="quarter" idx="5"/>
          </p:nvPr>
        </p:nvSpPr>
        <p:spPr/>
        <p:txBody>
          <a:bodyPr/>
          <a:lstStyle/>
          <a:p>
            <a:fld id="{C7EB697A-09AF-405B-BD7F-B494C99BE3B3}" type="slidenum">
              <a:rPr lang="en-US" smtClean="0"/>
              <a:t>21</a:t>
            </a:fld>
            <a:endParaRPr lang="en-US"/>
          </a:p>
        </p:txBody>
      </p:sp>
    </p:spTree>
    <p:extLst>
      <p:ext uri="{BB962C8B-B14F-4D97-AF65-F5344CB8AC3E}">
        <p14:creationId xmlns:p14="http://schemas.microsoft.com/office/powerpoint/2010/main" val="3093654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1 Pressure Injury: Non-blanchable erythema of intact skin Intact skin with a localized area of non-blanchable erythema, which may appear differently in darkly pigmented skin. Presence of blanchable erythema or changes in sensation, temperature, or firmness may precede visual changes. Color changes do not include purple or maroon discoloration; these may indicate deep tissue pressure injury.</a:t>
            </a:r>
          </a:p>
        </p:txBody>
      </p:sp>
      <p:sp>
        <p:nvSpPr>
          <p:cNvPr id="4" name="Slide Number Placeholder 3"/>
          <p:cNvSpPr>
            <a:spLocks noGrp="1"/>
          </p:cNvSpPr>
          <p:nvPr>
            <p:ph type="sldNum" sz="quarter" idx="5"/>
          </p:nvPr>
        </p:nvSpPr>
        <p:spPr/>
        <p:txBody>
          <a:bodyPr/>
          <a:lstStyle/>
          <a:p>
            <a:fld id="{C7EB697A-09AF-405B-BD7F-B494C99BE3B3}" type="slidenum">
              <a:rPr lang="en-US" smtClean="0"/>
              <a:t>22</a:t>
            </a:fld>
            <a:endParaRPr lang="en-US"/>
          </a:p>
        </p:txBody>
      </p:sp>
    </p:spTree>
    <p:extLst>
      <p:ext uri="{BB962C8B-B14F-4D97-AF65-F5344CB8AC3E}">
        <p14:creationId xmlns:p14="http://schemas.microsoft.com/office/powerpoint/2010/main" val="1308037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2 Pressure Injury: Partial-thickness skin loss with exposed dermis Partial-thickness loss of skin with exposed dermis. The wound bed is viable, pink or red, moist, and may also present as an intact or ruptured serum-filled blister. Adipose (fat) is not visible and deeper tissues are not visible. Granulation tissue, slough and eschar are not present. These injuries commonly result from adverse microclimate and shear in the skin over the pelvis and shear in the heel. This stage should not be used to describe moisture associated skin damage (MASD) including incontinence associated dermatitis (IAD), intertriginous dermatitis (ITD), medical adhesive related skin injury (MARSI), or traumatic wounds (skin tears, burns, abrasions).</a:t>
            </a:r>
          </a:p>
        </p:txBody>
      </p:sp>
      <p:sp>
        <p:nvSpPr>
          <p:cNvPr id="4" name="Slide Number Placeholder 3"/>
          <p:cNvSpPr>
            <a:spLocks noGrp="1"/>
          </p:cNvSpPr>
          <p:nvPr>
            <p:ph type="sldNum" sz="quarter" idx="5"/>
          </p:nvPr>
        </p:nvSpPr>
        <p:spPr/>
        <p:txBody>
          <a:bodyPr/>
          <a:lstStyle/>
          <a:p>
            <a:fld id="{C7EB697A-09AF-405B-BD7F-B494C99BE3B3}" type="slidenum">
              <a:rPr lang="en-US" smtClean="0"/>
              <a:t>23</a:t>
            </a:fld>
            <a:endParaRPr lang="en-US"/>
          </a:p>
        </p:txBody>
      </p:sp>
    </p:spTree>
    <p:extLst>
      <p:ext uri="{BB962C8B-B14F-4D97-AF65-F5344CB8AC3E}">
        <p14:creationId xmlns:p14="http://schemas.microsoft.com/office/powerpoint/2010/main" val="255614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3 Pressure Injury: Full-thickness skin loss Full-thickness loss of skin, in which adipose (fat) is visible in the ulcer and granulation tissue and </a:t>
            </a:r>
            <a:r>
              <a:rPr lang="en-US" dirty="0" err="1"/>
              <a:t>epibole</a:t>
            </a:r>
            <a:r>
              <a:rPr lang="en-US" dirty="0"/>
              <a:t> (rolled wound edges) are often present. Slough and/or eschar may be visible. The depth of tissue damage varies by anatomical location; areas of significant adiposity can develop deep wounds. Undermining and tunneling may occur. Fascia, muscle, tendon, ligament, cartilage and/or bone are not exposed. If slough or eschar obscures the extent of tissue loss this is an Unstageable Pressure Injury</a:t>
            </a:r>
          </a:p>
        </p:txBody>
      </p:sp>
      <p:sp>
        <p:nvSpPr>
          <p:cNvPr id="4" name="Slide Number Placeholder 3"/>
          <p:cNvSpPr>
            <a:spLocks noGrp="1"/>
          </p:cNvSpPr>
          <p:nvPr>
            <p:ph type="sldNum" sz="quarter" idx="5"/>
          </p:nvPr>
        </p:nvSpPr>
        <p:spPr/>
        <p:txBody>
          <a:bodyPr/>
          <a:lstStyle/>
          <a:p>
            <a:fld id="{C7EB697A-09AF-405B-BD7F-B494C99BE3B3}" type="slidenum">
              <a:rPr lang="en-US" smtClean="0"/>
              <a:t>24</a:t>
            </a:fld>
            <a:endParaRPr lang="en-US"/>
          </a:p>
        </p:txBody>
      </p:sp>
    </p:spTree>
    <p:extLst>
      <p:ext uri="{BB962C8B-B14F-4D97-AF65-F5344CB8AC3E}">
        <p14:creationId xmlns:p14="http://schemas.microsoft.com/office/powerpoint/2010/main" val="778703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4 Pressure Injury: Full-thickness skin and tissue loss Full-thickness skin and tissue loss with exposed or directly palpable fascia, muscle, tendon, ligament, cartilage or bone in the ulcer. Slough and/or eschar may be visible. </a:t>
            </a:r>
            <a:r>
              <a:rPr lang="en-US" dirty="0" err="1"/>
              <a:t>Epibole</a:t>
            </a:r>
            <a:r>
              <a:rPr lang="en-US" dirty="0"/>
              <a:t> (rolled edges), undermining and/or tunneling often occur. Depth varies by anatomical location. If slough or eschar obscures the extent of tissue loss this is an Unstageable Pressure Injury</a:t>
            </a:r>
          </a:p>
        </p:txBody>
      </p:sp>
      <p:sp>
        <p:nvSpPr>
          <p:cNvPr id="4" name="Slide Number Placeholder 3"/>
          <p:cNvSpPr>
            <a:spLocks noGrp="1"/>
          </p:cNvSpPr>
          <p:nvPr>
            <p:ph type="sldNum" sz="quarter" idx="5"/>
          </p:nvPr>
        </p:nvSpPr>
        <p:spPr/>
        <p:txBody>
          <a:bodyPr/>
          <a:lstStyle/>
          <a:p>
            <a:fld id="{C7EB697A-09AF-405B-BD7F-B494C99BE3B3}" type="slidenum">
              <a:rPr lang="en-US" smtClean="0"/>
              <a:t>25</a:t>
            </a:fld>
            <a:endParaRPr lang="en-US"/>
          </a:p>
        </p:txBody>
      </p:sp>
    </p:spTree>
    <p:extLst>
      <p:ext uri="{BB962C8B-B14F-4D97-AF65-F5344CB8AC3E}">
        <p14:creationId xmlns:p14="http://schemas.microsoft.com/office/powerpoint/2010/main" val="89872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in the journal of Physiotherapy published in September 2017 demonstrated that allied health professionals report the following barriers to participation in pressure ulcer prevention: resources, equipment and education. I was honored to be a co-chair with Sharyn Katz for the Skin Safety Task Force within the Standards and Practices Committee of ASET.  Our task force has completed all the directives given to us by the Board of Trustees. The work of the task force addresses all these barriers.  Available for free on the ASET website, you can find guidelines, research and a class on how to prevent skin breakdown in the ICU. An addendum was published highlighting special care for neonates. This lecture highlights the findings of the Skin Safety Task Force as well as additional tools available online to those healthcare professionals willing to learn how to use them.  </a:t>
            </a:r>
          </a:p>
        </p:txBody>
      </p:sp>
      <p:sp>
        <p:nvSpPr>
          <p:cNvPr id="4" name="Slide Number Placeholder 3"/>
          <p:cNvSpPr>
            <a:spLocks noGrp="1"/>
          </p:cNvSpPr>
          <p:nvPr>
            <p:ph type="sldNum" sz="quarter" idx="5"/>
          </p:nvPr>
        </p:nvSpPr>
        <p:spPr/>
        <p:txBody>
          <a:bodyPr/>
          <a:lstStyle/>
          <a:p>
            <a:fld id="{C7EB697A-09AF-405B-BD7F-B494C99BE3B3}" type="slidenum">
              <a:rPr lang="en-US" smtClean="0"/>
              <a:t>2</a:t>
            </a:fld>
            <a:endParaRPr lang="en-US"/>
          </a:p>
        </p:txBody>
      </p:sp>
    </p:spTree>
    <p:extLst>
      <p:ext uri="{BB962C8B-B14F-4D97-AF65-F5344CB8AC3E}">
        <p14:creationId xmlns:p14="http://schemas.microsoft.com/office/powerpoint/2010/main" val="1336294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Unstageable Pressure Injury: Obscured full-thickness skin and tissue loss Full-thickness skin and tissue loss in which the extent of tissue damage within the ulcer cannot be confirmed because it is obscured by slough or eschar. If slough or eschar is removed, a Stage 3 or Stage 4 pressure injury will be revealed. Stable eschar (i.e. dry, adherent, intact without erythema or fluctuance) on the heel or ischemic limb should not be softened or removed.</a:t>
            </a:r>
          </a:p>
          <a:p>
            <a:endParaRPr lang="en-US" dirty="0"/>
          </a:p>
          <a:p>
            <a:r>
              <a:rPr lang="en-US" dirty="0"/>
              <a:t>Deep Tissue Pressure Injury: Persistent non-blanchable deep red, maroon or purple discoloration Intact or non-intact skin with localized area of persistent non-blanchable deep red, maroon, purple discoloration or epidermal separation revealing a dark wound bed or blood filled blister. Pain and temperature change often precede skin color changes. Discoloration may appear differently in darkly pigmented skin. This injury results from intense and/or prolonged pressure and shear forces at the bone-muscle interface. The wound may evolve rapidly to reveal the actual extent of tissue injury, or may resolve without tissue loss. If necrotic tissue, subcutaneous tissue, granulation tissue, fascia, muscle or other underlying structures are visible, this indicates a full thickness pressure injury (Unstageable, Stage 3 or Stage 4). Do not use DTPI to describe vascular, traumatic, neuropathic, or dermatologic conditions.</a:t>
            </a:r>
          </a:p>
        </p:txBody>
      </p:sp>
      <p:sp>
        <p:nvSpPr>
          <p:cNvPr id="4" name="Slide Number Placeholder 3"/>
          <p:cNvSpPr>
            <a:spLocks noGrp="1"/>
          </p:cNvSpPr>
          <p:nvPr>
            <p:ph type="sldNum" sz="quarter" idx="5"/>
          </p:nvPr>
        </p:nvSpPr>
        <p:spPr/>
        <p:txBody>
          <a:bodyPr/>
          <a:lstStyle/>
          <a:p>
            <a:fld id="{C7EB697A-09AF-405B-BD7F-B494C99BE3B3}" type="slidenum">
              <a:rPr lang="en-US" smtClean="0"/>
              <a:t>26</a:t>
            </a:fld>
            <a:endParaRPr lang="en-US"/>
          </a:p>
        </p:txBody>
      </p:sp>
    </p:spTree>
    <p:extLst>
      <p:ext uri="{BB962C8B-B14F-4D97-AF65-F5344CB8AC3E}">
        <p14:creationId xmlns:p14="http://schemas.microsoft.com/office/powerpoint/2010/main" val="884785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need to understand the relationships between skin breakdown and our own tools and processes in order to recognize etiologies of skin breakdown.  Recognizing etiologies allows the development of proper tools to monitor, track and prevent skin breakdown. </a:t>
            </a:r>
          </a:p>
        </p:txBody>
      </p:sp>
      <p:sp>
        <p:nvSpPr>
          <p:cNvPr id="4" name="Slide Number Placeholder 3"/>
          <p:cNvSpPr>
            <a:spLocks noGrp="1"/>
          </p:cNvSpPr>
          <p:nvPr>
            <p:ph type="sldNum" sz="quarter" idx="5"/>
          </p:nvPr>
        </p:nvSpPr>
        <p:spPr/>
        <p:txBody>
          <a:bodyPr/>
          <a:lstStyle/>
          <a:p>
            <a:fld id="{C7EB697A-09AF-405B-BD7F-B494C99BE3B3}" type="slidenum">
              <a:rPr lang="en-US" smtClean="0"/>
              <a:t>27</a:t>
            </a:fld>
            <a:endParaRPr lang="en-US"/>
          </a:p>
        </p:txBody>
      </p:sp>
    </p:spTree>
    <p:extLst>
      <p:ext uri="{BB962C8B-B14F-4D97-AF65-F5344CB8AC3E}">
        <p14:creationId xmlns:p14="http://schemas.microsoft.com/office/powerpoint/2010/main" val="1372460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utilizing tools created by ASET’s SSTF, Skin Safety Task Force, we reduce a great amount of work.  A thorough literature review and multisite survey lead the SSTF to the conclusion that the majority of instances of preventable skin breakdown was due to over-abrasion of the skin and the length of time between skin checks.  The SSTF provided a guideline to aide facilities in sculpting processes designed in reducing skin breakdown. Further research has uncovered that it is not always possible to avoid skin breakdown. </a:t>
            </a:r>
          </a:p>
        </p:txBody>
      </p:sp>
      <p:sp>
        <p:nvSpPr>
          <p:cNvPr id="4" name="Slide Number Placeholder 3"/>
          <p:cNvSpPr>
            <a:spLocks noGrp="1"/>
          </p:cNvSpPr>
          <p:nvPr>
            <p:ph type="sldNum" sz="quarter" idx="5"/>
          </p:nvPr>
        </p:nvSpPr>
        <p:spPr/>
        <p:txBody>
          <a:bodyPr/>
          <a:lstStyle/>
          <a:p>
            <a:fld id="{C7EB697A-09AF-405B-BD7F-B494C99BE3B3}" type="slidenum">
              <a:rPr lang="en-US" smtClean="0"/>
              <a:t>28</a:t>
            </a:fld>
            <a:endParaRPr lang="en-US"/>
          </a:p>
        </p:txBody>
      </p:sp>
    </p:spTree>
    <p:extLst>
      <p:ext uri="{BB962C8B-B14F-4D97-AF65-F5344CB8AC3E}">
        <p14:creationId xmlns:p14="http://schemas.microsoft.com/office/powerpoint/2010/main" val="325131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NPUAP Position statements include a very concise thesis statement regarding the inevitability of some pressure ulcers. Our goal is to prevent as many pressure ulcers as possible but understand that there will be some even when the best bedside care is provided.  Monitoring and preventing pressure ulcers is an interdisciplinary team effort. </a:t>
            </a:r>
          </a:p>
        </p:txBody>
      </p:sp>
      <p:sp>
        <p:nvSpPr>
          <p:cNvPr id="4" name="Slide Number Placeholder 3"/>
          <p:cNvSpPr>
            <a:spLocks noGrp="1"/>
          </p:cNvSpPr>
          <p:nvPr>
            <p:ph type="sldNum" sz="quarter" idx="5"/>
          </p:nvPr>
        </p:nvSpPr>
        <p:spPr/>
        <p:txBody>
          <a:bodyPr/>
          <a:lstStyle/>
          <a:p>
            <a:fld id="{C7EB697A-09AF-405B-BD7F-B494C99BE3B3}" type="slidenum">
              <a:rPr lang="en-US" smtClean="0"/>
              <a:t>30</a:t>
            </a:fld>
            <a:endParaRPr lang="en-US"/>
          </a:p>
        </p:txBody>
      </p:sp>
    </p:spTree>
    <p:extLst>
      <p:ext uri="{BB962C8B-B14F-4D97-AF65-F5344CB8AC3E}">
        <p14:creationId xmlns:p14="http://schemas.microsoft.com/office/powerpoint/2010/main" val="186425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Together, you, ASET and NPUAP are a team. NPUAP has established tools available on their website for monitoring skin integrity. Utilizing common tools enables providers to share a common language and further reduce skin breakdown through the identification of common etiologies.  These tools include the PUSH, pressure ulcer scale for healing, among many more.  Authors from Bruin Biometrics, assess 17 skin breakdown tools and determine that in most cases a combination of skin assessment tools are required to prevent skin breakdown.  They suggest that monitoring is important but developing a  proper proactive care plan is much more useful. The AHRQ, Agency for Healthcare Research and Quality, provides a free toolkit on their website to facilitate the process of developing a skin safety protocol within your facility.</a:t>
            </a:r>
          </a:p>
        </p:txBody>
      </p:sp>
      <p:sp>
        <p:nvSpPr>
          <p:cNvPr id="4" name="Slide Number Placeholder 3"/>
          <p:cNvSpPr>
            <a:spLocks noGrp="1"/>
          </p:cNvSpPr>
          <p:nvPr>
            <p:ph type="sldNum" sz="quarter" idx="5"/>
          </p:nvPr>
        </p:nvSpPr>
        <p:spPr/>
        <p:txBody>
          <a:bodyPr/>
          <a:lstStyle/>
          <a:p>
            <a:fld id="{C7EB697A-09AF-405B-BD7F-B494C99BE3B3}" type="slidenum">
              <a:rPr lang="en-US" smtClean="0"/>
              <a:t>31</a:t>
            </a:fld>
            <a:endParaRPr lang="en-US"/>
          </a:p>
        </p:txBody>
      </p:sp>
    </p:spTree>
    <p:extLst>
      <p:ext uri="{BB962C8B-B14F-4D97-AF65-F5344CB8AC3E}">
        <p14:creationId xmlns:p14="http://schemas.microsoft.com/office/powerpoint/2010/main" val="3258213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segment of this talk will provide the known etiologies of skin breakdown or pressure ulcers in the ICU during </a:t>
            </a:r>
            <a:r>
              <a:rPr lang="en-US" dirty="0" err="1"/>
              <a:t>cEEG</a:t>
            </a:r>
            <a:r>
              <a:rPr lang="en-US" dirty="0"/>
              <a:t> monitoring.  The latest research shows those who have implemented the ASET SSTF Guideline on Skin Safety are seeing measurable reductions in skin breakdown. There is still room to grow as skin breakdown has not been eliminated but has been greatly reduced. </a:t>
            </a:r>
          </a:p>
        </p:txBody>
      </p:sp>
      <p:sp>
        <p:nvSpPr>
          <p:cNvPr id="4" name="Slide Number Placeholder 3"/>
          <p:cNvSpPr>
            <a:spLocks noGrp="1"/>
          </p:cNvSpPr>
          <p:nvPr>
            <p:ph type="sldNum" sz="quarter" idx="5"/>
          </p:nvPr>
        </p:nvSpPr>
        <p:spPr/>
        <p:txBody>
          <a:bodyPr/>
          <a:lstStyle/>
          <a:p>
            <a:fld id="{C7EB697A-09AF-405B-BD7F-B494C99BE3B3}" type="slidenum">
              <a:rPr lang="en-US" smtClean="0"/>
              <a:t>35</a:t>
            </a:fld>
            <a:endParaRPr lang="en-US"/>
          </a:p>
        </p:txBody>
      </p:sp>
    </p:spTree>
    <p:extLst>
      <p:ext uri="{BB962C8B-B14F-4D97-AF65-F5344CB8AC3E}">
        <p14:creationId xmlns:p14="http://schemas.microsoft.com/office/powerpoint/2010/main" val="1817102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Healthy skin</a:t>
            </a:r>
            <a:r>
              <a:rPr lang="en-US" dirty="0"/>
              <a:t> is smooth, with no breaks in the surface. It is warm (not hot or red) and neither dry and flaky nor moist and wrinkled. </a:t>
            </a:r>
          </a:p>
          <a:p>
            <a:r>
              <a:rPr lang="en-US" dirty="0"/>
              <a:t>http://sci.washington.edu/info/pamphlets/skin_1.asp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Pressure ulcers, skin breakdown, skin injury are evident when any quality of healthy skin is missing. Redness, irritation, loss of dermis, edema or excessive heat.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to communicate the first signs of pressure ulcers to other staff and documenting it is the first step in prevention.</a:t>
            </a:r>
          </a:p>
          <a:p>
            <a:endParaRPr lang="en-US" dirty="0"/>
          </a:p>
        </p:txBody>
      </p:sp>
      <p:sp>
        <p:nvSpPr>
          <p:cNvPr id="4" name="Slide Number Placeholder 3"/>
          <p:cNvSpPr>
            <a:spLocks noGrp="1"/>
          </p:cNvSpPr>
          <p:nvPr>
            <p:ph type="sldNum" sz="quarter" idx="5"/>
          </p:nvPr>
        </p:nvSpPr>
        <p:spPr/>
        <p:txBody>
          <a:bodyPr/>
          <a:lstStyle/>
          <a:p>
            <a:fld id="{C7EB697A-09AF-405B-BD7F-B494C99BE3B3}" type="slidenum">
              <a:rPr lang="en-US" smtClean="0"/>
              <a:t>36</a:t>
            </a:fld>
            <a:endParaRPr lang="en-US"/>
          </a:p>
        </p:txBody>
      </p:sp>
    </p:spTree>
    <p:extLst>
      <p:ext uri="{BB962C8B-B14F-4D97-AF65-F5344CB8AC3E}">
        <p14:creationId xmlns:p14="http://schemas.microsoft.com/office/powerpoint/2010/main" val="274088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 Ann Coryell, R. EEG T., CNIM, Alexis Gerber, R. EEG T., CLTM, </a:t>
            </a:r>
            <a:r>
              <a:rPr lang="en-US" dirty="0" err="1"/>
              <a:t>Sameh</a:t>
            </a:r>
            <a:r>
              <a:rPr lang="en-US" dirty="0"/>
              <a:t> </a:t>
            </a:r>
            <a:r>
              <a:rPr lang="en-US" dirty="0" err="1"/>
              <a:t>Morkous</a:t>
            </a:r>
            <a:r>
              <a:rPr lang="en-US" dirty="0"/>
              <a:t>, MD, FAAP, FAAN published a poster at the annual ASET conference last year demonstrating the value of the Skin Safety Guideline.  </a:t>
            </a:r>
          </a:p>
          <a:p>
            <a:r>
              <a:rPr lang="en-US" dirty="0"/>
              <a:t>Despite growing from 689 to 1810 procedures in 1 year, they have decreased their skin breakdown from 10 to 0.</a:t>
            </a:r>
          </a:p>
          <a:p>
            <a:r>
              <a:rPr lang="en-US" dirty="0"/>
              <a:t>This improvement spurred further action in their team to suggest additional changes to their protocol.  All patients under 1 year of age are </a:t>
            </a:r>
            <a:r>
              <a:rPr lang="en-US" dirty="0" err="1"/>
              <a:t>preppred</a:t>
            </a:r>
            <a:r>
              <a:rPr lang="en-US" dirty="0"/>
              <a:t> only with disposable leads. Electrode replacement every 72 hours for adults and every 48 hours for pediatrics. Tape is allowed only on the eyes leads and is replaced daily. The Skin Safety Task Force and Standards and Practices Committee are elated to see teams coming forward with significant improvements in patient care and absolutely thrilled to see additional changes raising the bar to a higher standard of care for our patients. </a:t>
            </a:r>
          </a:p>
          <a:p>
            <a:endParaRPr lang="en-US" dirty="0"/>
          </a:p>
        </p:txBody>
      </p:sp>
      <p:sp>
        <p:nvSpPr>
          <p:cNvPr id="4" name="Slide Number Placeholder 3"/>
          <p:cNvSpPr>
            <a:spLocks noGrp="1"/>
          </p:cNvSpPr>
          <p:nvPr>
            <p:ph type="sldNum" sz="quarter" idx="5"/>
          </p:nvPr>
        </p:nvSpPr>
        <p:spPr/>
        <p:txBody>
          <a:bodyPr/>
          <a:lstStyle/>
          <a:p>
            <a:fld id="{C7EB697A-09AF-405B-BD7F-B494C99BE3B3}" type="slidenum">
              <a:rPr lang="en-US" smtClean="0"/>
              <a:t>3</a:t>
            </a:fld>
            <a:endParaRPr lang="en-US"/>
          </a:p>
        </p:txBody>
      </p:sp>
    </p:spTree>
    <p:extLst>
      <p:ext uri="{BB962C8B-B14F-4D97-AF65-F5344CB8AC3E}">
        <p14:creationId xmlns:p14="http://schemas.microsoft.com/office/powerpoint/2010/main" val="2094507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Raise your hand if you understand all the acronyms on this slide.  Now keep them raised if you understand the relationship between those acronyms and the three words in the bubbles. They are centered around NDT because every word up there is related to what we do every day. It is related to every aspect of Neurodiagnostic Technology. And NDT in the ICU means that our patients have a greater risk of injury simply because they are in the ICU.  During this presentation, you will learn what each acronym means, its relation to NDT and how you can help reduce the risk of pressure injury and skin breakdown in the ICU.</a:t>
            </a:r>
          </a:p>
        </p:txBody>
      </p:sp>
      <p:sp>
        <p:nvSpPr>
          <p:cNvPr id="4" name="Slide Number Placeholder 3"/>
          <p:cNvSpPr>
            <a:spLocks noGrp="1"/>
          </p:cNvSpPr>
          <p:nvPr>
            <p:ph type="sldNum" sz="quarter" idx="5"/>
          </p:nvPr>
        </p:nvSpPr>
        <p:spPr/>
        <p:txBody>
          <a:bodyPr/>
          <a:lstStyle/>
          <a:p>
            <a:fld id="{C7EB697A-09AF-405B-BD7F-B494C99BE3B3}" type="slidenum">
              <a:rPr lang="en-US" smtClean="0"/>
              <a:t>4</a:t>
            </a:fld>
            <a:endParaRPr lang="en-US"/>
          </a:p>
        </p:txBody>
      </p:sp>
    </p:spTree>
    <p:extLst>
      <p:ext uri="{BB962C8B-B14F-4D97-AF65-F5344CB8AC3E}">
        <p14:creationId xmlns:p14="http://schemas.microsoft.com/office/powerpoint/2010/main" val="6644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with defining the acronyms unique to pressure injury and the scales used in defining, monitoring and preventing pressure injury. Next we will apply those definitions to monitoring techniques in the ICU and finally we will employ the monitoring techniques to prevent pressure injury in the ICU.</a:t>
            </a:r>
          </a:p>
        </p:txBody>
      </p:sp>
      <p:sp>
        <p:nvSpPr>
          <p:cNvPr id="4" name="Slide Number Placeholder 3"/>
          <p:cNvSpPr>
            <a:spLocks noGrp="1"/>
          </p:cNvSpPr>
          <p:nvPr>
            <p:ph type="sldNum" sz="quarter" idx="5"/>
          </p:nvPr>
        </p:nvSpPr>
        <p:spPr/>
        <p:txBody>
          <a:bodyPr/>
          <a:lstStyle/>
          <a:p>
            <a:fld id="{C7EB697A-09AF-405B-BD7F-B494C99BE3B3}" type="slidenum">
              <a:rPr lang="en-US" smtClean="0"/>
              <a:t>5</a:t>
            </a:fld>
            <a:endParaRPr lang="en-US"/>
          </a:p>
        </p:txBody>
      </p:sp>
    </p:spTree>
    <p:extLst>
      <p:ext uri="{BB962C8B-B14F-4D97-AF65-F5344CB8AC3E}">
        <p14:creationId xmlns:p14="http://schemas.microsoft.com/office/powerpoint/2010/main" val="116618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with defining the acronyms unique to pressure injury and the scales used in defining, monitoring and preventing pressure injury. Next we will relate those definitions to our application of NDT in the ICU and finally we will discuss how to prevent pressure injury in the ICU.</a:t>
            </a:r>
          </a:p>
        </p:txBody>
      </p:sp>
      <p:sp>
        <p:nvSpPr>
          <p:cNvPr id="4" name="Slide Number Placeholder 3"/>
          <p:cNvSpPr>
            <a:spLocks noGrp="1"/>
          </p:cNvSpPr>
          <p:nvPr>
            <p:ph type="sldNum" sz="quarter" idx="5"/>
          </p:nvPr>
        </p:nvSpPr>
        <p:spPr/>
        <p:txBody>
          <a:bodyPr/>
          <a:lstStyle/>
          <a:p>
            <a:fld id="{C7EB697A-09AF-405B-BD7F-B494C99BE3B3}" type="slidenum">
              <a:rPr lang="en-US" smtClean="0"/>
              <a:t>7</a:t>
            </a:fld>
            <a:endParaRPr lang="en-US"/>
          </a:p>
        </p:txBody>
      </p:sp>
    </p:spTree>
    <p:extLst>
      <p:ext uri="{BB962C8B-B14F-4D97-AF65-F5344CB8AC3E}">
        <p14:creationId xmlns:p14="http://schemas.microsoft.com/office/powerpoint/2010/main" val="219299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with defining the acronyms unique to pressure injury and the scales used in defining, monitoring and preventing pressure injury. Next we will relate those definitions to our application of NDT in the ICU and finally we will discuss how to prevent pressure injury in the ICU.</a:t>
            </a:r>
          </a:p>
        </p:txBody>
      </p:sp>
      <p:sp>
        <p:nvSpPr>
          <p:cNvPr id="4" name="Slide Number Placeholder 3"/>
          <p:cNvSpPr>
            <a:spLocks noGrp="1"/>
          </p:cNvSpPr>
          <p:nvPr>
            <p:ph type="sldNum" sz="quarter" idx="5"/>
          </p:nvPr>
        </p:nvSpPr>
        <p:spPr/>
        <p:txBody>
          <a:bodyPr/>
          <a:lstStyle/>
          <a:p>
            <a:fld id="{C7EB697A-09AF-405B-BD7F-B494C99BE3B3}" type="slidenum">
              <a:rPr lang="en-US" smtClean="0"/>
              <a:t>8</a:t>
            </a:fld>
            <a:endParaRPr lang="en-US"/>
          </a:p>
        </p:txBody>
      </p:sp>
    </p:spTree>
    <p:extLst>
      <p:ext uri="{BB962C8B-B14F-4D97-AF65-F5344CB8AC3E}">
        <p14:creationId xmlns:p14="http://schemas.microsoft.com/office/powerpoint/2010/main" val="788270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MDRPU was first defined by the NPUAP who developed the PUSH.  Let’s break that down. The National Pressure Ulcer Advisory Panel was developed in 1986 and is comprised of specialists from many different areas of healthcare.  This group is a national non-profit organization designed to bring attention to pressure injuries with a sole goal of eliminating them.  They do this not only through research and collaboration but also through providing education for medical providers and the general public. They offer free education on their website. </a:t>
            </a:r>
          </a:p>
          <a:p>
            <a:r>
              <a:rPr lang="en-US" dirty="0"/>
              <a:t>The NPUAP describes MDRPI, also known as MDRPU, as any pressure injury that is a direct result of a medical device. This term has an ICD-10 code and is a billable etiology.  The NPUAP also developed a scale to help healthcare professionals track and monitor pressure injuries over time, known as the PUSH. It is available on their website for free. </a:t>
            </a:r>
          </a:p>
        </p:txBody>
      </p:sp>
      <p:sp>
        <p:nvSpPr>
          <p:cNvPr id="4" name="Slide Number Placeholder 3"/>
          <p:cNvSpPr>
            <a:spLocks noGrp="1"/>
          </p:cNvSpPr>
          <p:nvPr>
            <p:ph type="sldNum" sz="quarter" idx="5"/>
          </p:nvPr>
        </p:nvSpPr>
        <p:spPr/>
        <p:txBody>
          <a:bodyPr/>
          <a:lstStyle/>
          <a:p>
            <a:fld id="{C7EB697A-09AF-405B-BD7F-B494C99BE3B3}" type="slidenum">
              <a:rPr lang="en-US" smtClean="0"/>
              <a:t>11</a:t>
            </a:fld>
            <a:endParaRPr lang="en-US"/>
          </a:p>
        </p:txBody>
      </p:sp>
    </p:spTree>
    <p:extLst>
      <p:ext uri="{BB962C8B-B14F-4D97-AF65-F5344CB8AC3E}">
        <p14:creationId xmlns:p14="http://schemas.microsoft.com/office/powerpoint/2010/main" val="2666918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EB697A-09AF-405B-BD7F-B494C99BE3B3}" type="slidenum">
              <a:rPr lang="en-US" smtClean="0"/>
              <a:t>13</a:t>
            </a:fld>
            <a:endParaRPr lang="en-US"/>
          </a:p>
        </p:txBody>
      </p:sp>
    </p:spTree>
    <p:extLst>
      <p:ext uri="{BB962C8B-B14F-4D97-AF65-F5344CB8AC3E}">
        <p14:creationId xmlns:p14="http://schemas.microsoft.com/office/powerpoint/2010/main" val="247545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5F4AE5-30AD-48CC-9FA9-9D6CA7C182D6}" type="datetimeFigureOut">
              <a:rPr lang="en-US" smtClean="0"/>
              <a:t>8/13/2019</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BCF8CA23-73E0-4794-BD0E-A0B51D70EDFA}"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4515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5F4AE5-30AD-48CC-9FA9-9D6CA7C182D6}"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8CA23-73E0-4794-BD0E-A0B51D70EDFA}"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3250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5F4AE5-30AD-48CC-9FA9-9D6CA7C182D6}"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8CA23-73E0-4794-BD0E-A0B51D70EDFA}"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058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p:cNvSpPr>
            <a:spLocks noGrp="1"/>
          </p:cNvSpPr>
          <p:nvPr>
            <p:ph type="dt" sz="half" idx="10"/>
          </p:nvPr>
        </p:nvSpPr>
        <p:spPr/>
        <p:txBody>
          <a:bodyPr/>
          <a:lstStyle/>
          <a:p>
            <a:fld id="{505F4AE5-30AD-48CC-9FA9-9D6CA7C182D6}" type="datetimeFigureOut">
              <a:rPr lang="en-US" smtClean="0"/>
              <a:t>8/13/2019</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BCF8CA23-73E0-4794-BD0E-A0B51D70EDFA}" type="slidenum">
              <a:rPr lang="en-US" smtClean="0"/>
              <a:t>‹#›</a:t>
            </a:fld>
            <a:endParaRPr lang="en-US"/>
          </a:p>
        </p:txBody>
      </p:sp>
    </p:spTree>
    <p:extLst>
      <p:ext uri="{BB962C8B-B14F-4D97-AF65-F5344CB8AC3E}">
        <p14:creationId xmlns:p14="http://schemas.microsoft.com/office/powerpoint/2010/main" val="3560432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5F4AE5-30AD-48CC-9FA9-9D6CA7C182D6}"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8CA23-73E0-4794-BD0E-A0B51D70EDFA}"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591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5F4AE5-30AD-48CC-9FA9-9D6CA7C182D6}" type="datetimeFigureOut">
              <a:rPr lang="en-US" smtClean="0"/>
              <a:t>8/13/2019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8CA23-73E0-4794-BD0E-A0B51D70EDFA}"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72244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5F4AE5-30AD-48CC-9FA9-9D6CA7C182D6}" type="datetimeFigureOut">
              <a:rPr lang="en-US" smtClean="0"/>
              <a:t>8/13/2019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8CA23-73E0-4794-BD0E-A0B51D70EDFA}"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1821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5F4AE5-30AD-48CC-9FA9-9D6CA7C182D6}" type="datetimeFigureOut">
              <a:rPr lang="en-US" smtClean="0"/>
              <a:t>8/13/2019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8CA23-73E0-4794-BD0E-A0B51D70EDFA}"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99034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5F4AE5-30AD-48CC-9FA9-9D6CA7C182D6}" type="datetimeFigureOut">
              <a:rPr lang="en-US" smtClean="0"/>
              <a:t>8/13/2019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8CA23-73E0-4794-BD0E-A0B51D70EDFA}"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821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F4AE5-30AD-48CC-9FA9-9D6CA7C182D6}" type="datetimeFigureOut">
              <a:rPr lang="en-US" smtClean="0"/>
              <a:t>8/13/2019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8CA23-73E0-4794-BD0E-A0B51D70EDFA}" type="slidenum">
              <a:rPr lang="en-US" smtClean="0"/>
              <a:t>‹#›</a:t>
            </a:fld>
            <a:endParaRPr lang="en-US"/>
          </a:p>
        </p:txBody>
      </p:sp>
    </p:spTree>
    <p:extLst>
      <p:ext uri="{BB962C8B-B14F-4D97-AF65-F5344CB8AC3E}">
        <p14:creationId xmlns:p14="http://schemas.microsoft.com/office/powerpoint/2010/main" val="413190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5F4AE5-30AD-48CC-9FA9-9D6CA7C182D6}" type="datetimeFigureOut">
              <a:rPr lang="en-US" smtClean="0"/>
              <a:t>8/13/2019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8CA23-73E0-4794-BD0E-A0B51D70EDFA}"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5545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505F4AE5-30AD-48CC-9FA9-9D6CA7C182D6}" type="datetimeFigureOut">
              <a:rPr lang="en-US" smtClean="0"/>
              <a:t>8/13/2019</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BCF8CA23-73E0-4794-BD0E-A0B51D70EDFA}"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0097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05F4AE5-30AD-48CC-9FA9-9D6CA7C182D6}" type="datetimeFigureOut">
              <a:rPr lang="en-US" smtClean="0"/>
              <a:t>8/13/2019</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CF8CA23-73E0-4794-BD0E-A0B51D70EDFA}"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40363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jpg"/><Relationship Id="rId7" Type="http://schemas.openxmlformats.org/officeDocument/2006/relationships/diagramColors" Target="../diagrams/colors1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npuap.org/page/PUSHTool" TargetMode="External"/><Relationship Id="rId5" Type="http://schemas.microsoft.com/office/2007/relationships/hdphoto" Target="../media/hdphoto4.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hyperlink" Target="mailto:pdavidson@intranerve.com"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jp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jpg"/><Relationship Id="rId7" Type="http://schemas.openxmlformats.org/officeDocument/2006/relationships/diagramColors" Target="../diagrams/colors1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32.xml.rels><?xml version="1.0" encoding="UTF-8" standalone="yes"?>
<Relationships xmlns="http://schemas.openxmlformats.org/package/2006/relationships"><Relationship Id="rId3" Type="http://schemas.openxmlformats.org/officeDocument/2006/relationships/hyperlink" Target="https://patientcarelink.org/wp-content/uploads/2015/10/Pressure-Ulcer-Teaching-guide.pdf" TargetMode="External"/><Relationship Id="rId2" Type="http://schemas.openxmlformats.org/officeDocument/2006/relationships/hyperlink" Target="https://patientcarelink.org/wp-content/uploads/2015/10/AHRS-Patient-Safety-Tools.pdf" TargetMode="External"/><Relationship Id="rId1" Type="http://schemas.openxmlformats.org/officeDocument/2006/relationships/slideLayout" Target="../slideLayouts/slideLayout2.xml"/><Relationship Id="rId4" Type="http://schemas.openxmlformats.org/officeDocument/2006/relationships/hyperlink" Target="https://patientcarelink.org/wp-content/uploads/2019/07/HAPI-Resources.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hyperlink" Target="mailto:petradavidsonreegept@gmail.com"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jp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jp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8AC5CF-5A07-4102-AF16-6DF0D51F76B3}"/>
              </a:ext>
            </a:extLst>
          </p:cNvPr>
          <p:cNvPicPr>
            <a:picLocks noGrp="1" noChangeAspect="1" noChangeArrowheads="1"/>
          </p:cNvPicPr>
          <p:nvPr>
            <p:ph sz="half"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1262743" y="1494247"/>
            <a:ext cx="3559629" cy="49986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3" name="Content Placeholder 2">
            <a:extLst>
              <a:ext uri="{FF2B5EF4-FFF2-40B4-BE49-F238E27FC236}">
                <a16:creationId xmlns:a16="http://schemas.microsoft.com/office/drawing/2014/main" id="{08F740B5-AE95-4E26-ACE9-A050A74E581C}"/>
              </a:ext>
            </a:extLst>
          </p:cNvPr>
          <p:cNvGraphicFramePr>
            <a:graphicFrameLocks noGrp="1"/>
          </p:cNvGraphicFramePr>
          <p:nvPr>
            <p:ph sz="half" idx="2"/>
            <p:extLst>
              <p:ext uri="{D42A27DB-BD31-4B8C-83A1-F6EECF244321}">
                <p14:modId xmlns:p14="http://schemas.microsoft.com/office/powerpoint/2010/main" val="2837917720"/>
              </p:ext>
            </p:extLst>
          </p:nvPr>
        </p:nvGraphicFramePr>
        <p:xfrm>
          <a:off x="6413500" y="2017713"/>
          <a:ext cx="4645025" cy="3441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02585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EFDA1A-2A01-4C29-A5D0-AE6F050D0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7FD20E5-30AF-47B9-9256-2E8E904CBB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96C5FBEC-0320-4DB2-A328-477F196FE9A0}"/>
              </a:ext>
            </a:extLst>
          </p:cNvPr>
          <p:cNvSpPr>
            <a:spLocks noGrp="1"/>
          </p:cNvSpPr>
          <p:nvPr>
            <p:ph type="title"/>
          </p:nvPr>
        </p:nvSpPr>
        <p:spPr>
          <a:xfrm>
            <a:off x="1451579" y="804519"/>
            <a:ext cx="9603275" cy="1049235"/>
          </a:xfrm>
        </p:spPr>
        <p:txBody>
          <a:bodyPr vert="horz" lIns="91440" tIns="45720" rIns="91440" bIns="45720" rtlCol="0">
            <a:normAutofit/>
          </a:bodyPr>
          <a:lstStyle/>
          <a:p>
            <a:r>
              <a:rPr lang="en-US" kern="1200">
                <a:latin typeface="+mj-lt"/>
                <a:ea typeface="+mj-ea"/>
                <a:cs typeface="+mj-cs"/>
              </a:rPr>
              <a:t>Skin breakdown</a:t>
            </a:r>
          </a:p>
        </p:txBody>
      </p:sp>
      <p:sp>
        <p:nvSpPr>
          <p:cNvPr id="13" name="Rectangle 12">
            <a:extLst>
              <a:ext uri="{FF2B5EF4-FFF2-40B4-BE49-F238E27FC236}">
                <a16:creationId xmlns:a16="http://schemas.microsoft.com/office/drawing/2014/main" id="{279D3810-B86F-4009-84EC-DE0FEABD6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33612A4-0B77-4479-B2AA-F178599550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078A367A-3E83-4B48-A0F7-43FBE33328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74F3AE41-3FF6-4484-B858-9BC1354F4D65}"/>
              </a:ext>
            </a:extLst>
          </p:cNvPr>
          <p:cNvGraphicFramePr>
            <a:graphicFrameLocks noGrp="1"/>
          </p:cNvGraphicFramePr>
          <p:nvPr>
            <p:ph idx="1"/>
            <p:extLst>
              <p:ext uri="{D42A27DB-BD31-4B8C-83A1-F6EECF244321}">
                <p14:modId xmlns:p14="http://schemas.microsoft.com/office/powerpoint/2010/main" val="2544291751"/>
              </p:ext>
            </p:extLst>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3026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03530-A81B-4C9D-9172-17F86CEE7107}"/>
              </a:ext>
            </a:extLst>
          </p:cNvPr>
          <p:cNvSpPr>
            <a:spLocks noGrp="1"/>
          </p:cNvSpPr>
          <p:nvPr>
            <p:ph type="title"/>
          </p:nvPr>
        </p:nvSpPr>
        <p:spPr>
          <a:xfrm>
            <a:off x="1451579" y="804519"/>
            <a:ext cx="9603275" cy="1049235"/>
          </a:xfrm>
        </p:spPr>
        <p:txBody>
          <a:bodyPr>
            <a:normAutofit/>
          </a:bodyPr>
          <a:lstStyle/>
          <a:p>
            <a:r>
              <a:rPr lang="en-US"/>
              <a:t>Defining</a:t>
            </a:r>
          </a:p>
        </p:txBody>
      </p:sp>
      <p:graphicFrame>
        <p:nvGraphicFramePr>
          <p:cNvPr id="5" name="Content Placeholder 4">
            <a:extLst>
              <a:ext uri="{FF2B5EF4-FFF2-40B4-BE49-F238E27FC236}">
                <a16:creationId xmlns:a16="http://schemas.microsoft.com/office/drawing/2014/main" id="{5B41E024-4A9A-408C-A66A-3CA7909D674D}"/>
              </a:ext>
            </a:extLst>
          </p:cNvPr>
          <p:cNvGraphicFramePr>
            <a:graphicFrameLocks noGrp="1"/>
          </p:cNvGraphicFramePr>
          <p:nvPr>
            <p:ph idx="1"/>
            <p:extLst>
              <p:ext uri="{D42A27DB-BD31-4B8C-83A1-F6EECF244321}">
                <p14:modId xmlns:p14="http://schemas.microsoft.com/office/powerpoint/2010/main" val="3155847949"/>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571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96ADD-31E8-4650-A33F-7DDEB907655C}"/>
              </a:ext>
            </a:extLst>
          </p:cNvPr>
          <p:cNvSpPr>
            <a:spLocks noGrp="1"/>
          </p:cNvSpPr>
          <p:nvPr>
            <p:ph type="title"/>
          </p:nvPr>
        </p:nvSpPr>
        <p:spPr>
          <a:xfrm>
            <a:off x="1451579" y="804519"/>
            <a:ext cx="9603275" cy="1049235"/>
          </a:xfrm>
        </p:spPr>
        <p:txBody>
          <a:bodyPr vert="horz" lIns="91440" tIns="45720" rIns="91440" bIns="45720" rtlCol="0">
            <a:normAutofit/>
          </a:bodyPr>
          <a:lstStyle/>
          <a:p>
            <a:r>
              <a:rPr lang="en-US" kern="1200">
                <a:latin typeface="+mj-lt"/>
                <a:ea typeface="+mj-ea"/>
                <a:cs typeface="+mj-cs"/>
              </a:rPr>
              <a:t>MAUDE</a:t>
            </a:r>
          </a:p>
        </p:txBody>
      </p:sp>
      <p:graphicFrame>
        <p:nvGraphicFramePr>
          <p:cNvPr id="6" name="Content Placeholder 5">
            <a:extLst>
              <a:ext uri="{FF2B5EF4-FFF2-40B4-BE49-F238E27FC236}">
                <a16:creationId xmlns:a16="http://schemas.microsoft.com/office/drawing/2014/main" id="{BB0BFEA5-1338-4C2E-BCA4-F536CAAAF1EA}"/>
              </a:ext>
            </a:extLst>
          </p:cNvPr>
          <p:cNvGraphicFramePr>
            <a:graphicFrameLocks noGrp="1"/>
          </p:cNvGraphicFramePr>
          <p:nvPr>
            <p:ph idx="1"/>
            <p:extLst>
              <p:ext uri="{D42A27DB-BD31-4B8C-83A1-F6EECF244321}">
                <p14:modId xmlns:p14="http://schemas.microsoft.com/office/powerpoint/2010/main" val="1556205168"/>
              </p:ext>
            </p:extLst>
          </p:nvPr>
        </p:nvGraphicFramePr>
        <p:xfrm>
          <a:off x="1451579" y="2015734"/>
          <a:ext cx="6195784" cy="345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4405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Title 8">
            <a:extLst>
              <a:ext uri="{FF2B5EF4-FFF2-40B4-BE49-F238E27FC236}">
                <a16:creationId xmlns:a16="http://schemas.microsoft.com/office/drawing/2014/main" id="{EEB1EDCC-2B6C-4D88-BA55-023DAA283903}"/>
              </a:ext>
            </a:extLst>
          </p:cNvPr>
          <p:cNvSpPr>
            <a:spLocks noGrp="1"/>
          </p:cNvSpPr>
          <p:nvPr>
            <p:ph type="title"/>
          </p:nvPr>
        </p:nvSpPr>
        <p:spPr>
          <a:xfrm>
            <a:off x="1451579" y="2303047"/>
            <a:ext cx="3272093" cy="2674198"/>
          </a:xfrm>
        </p:spPr>
        <p:txBody>
          <a:bodyPr vert="horz" lIns="91440" tIns="45720" rIns="91440" bIns="45720" rtlCol="0" anchor="t">
            <a:normAutofit/>
          </a:bodyPr>
          <a:lstStyle/>
          <a:p>
            <a:r>
              <a:rPr lang="en-US" dirty="0"/>
              <a:t>Adverse events</a:t>
            </a:r>
          </a:p>
        </p:txBody>
      </p:sp>
      <p:cxnSp>
        <p:nvCxnSpPr>
          <p:cNvPr id="40" name="Straight Connector 39">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2"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44" name="Picture 43">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6" name="Straight Connector 45">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5">
            <a:extLst>
              <a:ext uri="{FF2B5EF4-FFF2-40B4-BE49-F238E27FC236}">
                <a16:creationId xmlns:a16="http://schemas.microsoft.com/office/drawing/2014/main" id="{9C66FE60-A131-434A-9214-FDBCBF86D540}"/>
              </a:ext>
            </a:extLst>
          </p:cNvPr>
          <p:cNvGraphicFramePr>
            <a:graphicFrameLocks noGrp="1"/>
          </p:cNvGraphicFramePr>
          <p:nvPr>
            <p:ph idx="1"/>
            <p:extLst>
              <p:ext uri="{D42A27DB-BD31-4B8C-83A1-F6EECF244321}">
                <p14:modId xmlns:p14="http://schemas.microsoft.com/office/powerpoint/2010/main" val="2427043464"/>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88854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1BF86AC-2941-4D7D-869E-2F50F9EC218C}"/>
              </a:ext>
            </a:extLst>
          </p:cNvPr>
          <p:cNvSpPr>
            <a:spLocks noGrp="1"/>
          </p:cNvSpPr>
          <p:nvPr>
            <p:ph type="title"/>
          </p:nvPr>
        </p:nvSpPr>
        <p:spPr>
          <a:xfrm>
            <a:off x="1451579" y="2303047"/>
            <a:ext cx="3272093" cy="2674198"/>
          </a:xfrm>
        </p:spPr>
        <p:txBody>
          <a:bodyPr vert="horz" lIns="91440" tIns="45720" rIns="91440" bIns="45720" rtlCol="0" anchor="t">
            <a:normAutofit/>
          </a:bodyPr>
          <a:lstStyle/>
          <a:p>
            <a:r>
              <a:rPr lang="en-US" b="0" i="0" kern="1200">
                <a:latin typeface="+mj-lt"/>
                <a:ea typeface="+mj-ea"/>
                <a:cs typeface="+mj-cs"/>
              </a:rPr>
              <a:t>NPUAP</a:t>
            </a:r>
          </a:p>
        </p:txBody>
      </p:sp>
      <p:cxnSp>
        <p:nvCxnSpPr>
          <p:cNvPr id="14" name="Straight Connector 13">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6"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8" name="Picture 17">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4">
            <a:extLst>
              <a:ext uri="{FF2B5EF4-FFF2-40B4-BE49-F238E27FC236}">
                <a16:creationId xmlns:a16="http://schemas.microsoft.com/office/drawing/2014/main" id="{C7C55136-E960-4CA9-8555-AD6012EB2374}"/>
              </a:ext>
            </a:extLst>
          </p:cNvPr>
          <p:cNvGraphicFramePr>
            <a:graphicFrameLocks noGrp="1"/>
          </p:cNvGraphicFramePr>
          <p:nvPr>
            <p:ph idx="1"/>
            <p:extLst>
              <p:ext uri="{D42A27DB-BD31-4B8C-83A1-F6EECF244321}">
                <p14:modId xmlns:p14="http://schemas.microsoft.com/office/powerpoint/2010/main" val="3844593574"/>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2105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02D33-1E80-42B6-8291-BBBD013FE305}"/>
              </a:ext>
            </a:extLst>
          </p:cNvPr>
          <p:cNvSpPr>
            <a:spLocks noGrp="1"/>
          </p:cNvSpPr>
          <p:nvPr>
            <p:ph type="title"/>
          </p:nvPr>
        </p:nvSpPr>
        <p:spPr>
          <a:xfrm>
            <a:off x="1451579" y="804519"/>
            <a:ext cx="9603275" cy="1049235"/>
          </a:xfrm>
        </p:spPr>
        <p:txBody>
          <a:bodyPr>
            <a:normAutofit/>
          </a:bodyPr>
          <a:lstStyle/>
          <a:p>
            <a:r>
              <a:rPr lang="en-US" dirty="0"/>
              <a:t>MDRPU</a:t>
            </a:r>
          </a:p>
        </p:txBody>
      </p:sp>
      <p:graphicFrame>
        <p:nvGraphicFramePr>
          <p:cNvPr id="16" name="Content Placeholder 2">
            <a:extLst>
              <a:ext uri="{FF2B5EF4-FFF2-40B4-BE49-F238E27FC236}">
                <a16:creationId xmlns:a16="http://schemas.microsoft.com/office/drawing/2014/main" id="{EDE0BB58-83F3-4CC3-842E-433FC0486BD5}"/>
              </a:ext>
            </a:extLst>
          </p:cNvPr>
          <p:cNvGraphicFramePr>
            <a:graphicFrameLocks noGrp="1"/>
          </p:cNvGraphicFramePr>
          <p:nvPr>
            <p:ph idx="1"/>
            <p:extLst>
              <p:ext uri="{D42A27DB-BD31-4B8C-83A1-F6EECF244321}">
                <p14:modId xmlns:p14="http://schemas.microsoft.com/office/powerpoint/2010/main" val="3045369142"/>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9634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4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8" name="Straight Connector 4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2" name="Rectangle 51">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AFE3EB9-4A87-4E68-986F-EBA91A763A56}"/>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PUSH</a:t>
            </a:r>
          </a:p>
        </p:txBody>
      </p:sp>
      <p:cxnSp>
        <p:nvCxnSpPr>
          <p:cNvPr id="56" name="Straight Connector 55">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2" name="Content Placeholder 5" descr="A screenshot of a cell phone&#10;&#10;Description automatically generated">
            <a:extLst>
              <a:ext uri="{FF2B5EF4-FFF2-40B4-BE49-F238E27FC236}">
                <a16:creationId xmlns:a16="http://schemas.microsoft.com/office/drawing/2014/main" id="{51BDDEF5-1476-4BEB-B799-B08336D44A41}"/>
              </a:ext>
            </a:extLst>
          </p:cNvPr>
          <p:cNvPicPr>
            <a:picLocks noGrp="1" noChangeAspect="1"/>
          </p:cNvPicPr>
          <p:nvPr>
            <p:ph sz="half" idx="1"/>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767945" y="852891"/>
            <a:ext cx="6022888" cy="4577394"/>
          </a:xfrm>
          <a:prstGeom prst="rect">
            <a:avLst/>
          </a:prstGeom>
        </p:spPr>
      </p:pic>
      <p:pic>
        <p:nvPicPr>
          <p:cNvPr id="58" name="Picture 57">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0" name="Straight Connector 59">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8A0ABE9-FA5B-4C88-8268-6216A181FE73}"/>
              </a:ext>
            </a:extLst>
          </p:cNvPr>
          <p:cNvSpPr/>
          <p:nvPr/>
        </p:nvSpPr>
        <p:spPr>
          <a:xfrm>
            <a:off x="1467649" y="4067760"/>
            <a:ext cx="3268395" cy="369332"/>
          </a:xfrm>
          <a:prstGeom prst="rect">
            <a:avLst/>
          </a:prstGeom>
        </p:spPr>
        <p:txBody>
          <a:bodyPr wrap="none">
            <a:spAutoFit/>
          </a:bodyPr>
          <a:lstStyle/>
          <a:p>
            <a:r>
              <a:rPr lang="en-US" dirty="0">
                <a:hlinkClick r:id="rId6"/>
              </a:rPr>
              <a:t>https://npuap.org/page/PUSHTool</a:t>
            </a:r>
            <a:endParaRPr lang="en-US" dirty="0"/>
          </a:p>
        </p:txBody>
      </p:sp>
    </p:spTree>
    <p:extLst>
      <p:ext uri="{BB962C8B-B14F-4D97-AF65-F5344CB8AC3E}">
        <p14:creationId xmlns:p14="http://schemas.microsoft.com/office/powerpoint/2010/main" val="1081457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 name="Rectangle 19">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D71CCC38-0264-47E1-824C-FCDE5979BDDD}"/>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Pressure Injuries</a:t>
            </a:r>
          </a:p>
        </p:txBody>
      </p:sp>
      <p:sp>
        <p:nvSpPr>
          <p:cNvPr id="3" name="Text Placeholder 2">
            <a:extLst>
              <a:ext uri="{FF2B5EF4-FFF2-40B4-BE49-F238E27FC236}">
                <a16:creationId xmlns:a16="http://schemas.microsoft.com/office/drawing/2014/main" id="{4D953CA2-B267-456E-A6A0-4A0230D1957D}"/>
              </a:ext>
            </a:extLst>
          </p:cNvPr>
          <p:cNvSpPr>
            <a:spLocks noGrp="1"/>
          </p:cNvSpPr>
          <p:nvPr>
            <p:ph type="body" idx="1"/>
          </p:nvPr>
        </p:nvSpPr>
        <p:spPr>
          <a:xfrm>
            <a:off x="1452617" y="3531204"/>
            <a:ext cx="4171479" cy="1610643"/>
          </a:xfrm>
        </p:spPr>
        <p:txBody>
          <a:bodyPr vert="horz" lIns="91440" tIns="91440" rIns="91440" bIns="91440" rtlCol="0">
            <a:normAutofit/>
          </a:bodyPr>
          <a:lstStyle/>
          <a:p>
            <a:r>
              <a:rPr lang="en-US" sz="1600" cap="all"/>
              <a:t>Defining the stages of pressure injuries, pressure ulcers, decubitus ulcers</a:t>
            </a:r>
          </a:p>
        </p:txBody>
      </p:sp>
      <p:cxnSp>
        <p:nvCxnSpPr>
          <p:cNvPr id="24" name="Straight Connector 23">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Graphic 6" descr="Fingerprint2">
            <a:extLst>
              <a:ext uri="{FF2B5EF4-FFF2-40B4-BE49-F238E27FC236}">
                <a16:creationId xmlns:a16="http://schemas.microsoft.com/office/drawing/2014/main" id="{A1585087-3F89-4A49-A044-50BB8CFDA9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4251" y="805583"/>
            <a:ext cx="4660762" cy="4660762"/>
          </a:xfrm>
          <a:prstGeom prst="rect">
            <a:avLst/>
          </a:prstGeom>
        </p:spPr>
      </p:pic>
      <p:pic>
        <p:nvPicPr>
          <p:cNvPr id="26" name="Picture 25">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110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5" name="Rectangle 15">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7" name="Picture 17">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8" name="Straight Connector 19">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21">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0" name="Rectangle 23">
            <a:extLst>
              <a:ext uri="{FF2B5EF4-FFF2-40B4-BE49-F238E27FC236}">
                <a16:creationId xmlns:a16="http://schemas.microsoft.com/office/drawing/2014/main" id="{315B18DF-1A4F-456F-8E0E-8CFE4C808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5">
            <a:extLst>
              <a:ext uri="{FF2B5EF4-FFF2-40B4-BE49-F238E27FC236}">
                <a16:creationId xmlns:a16="http://schemas.microsoft.com/office/drawing/2014/main" id="{E334CD9B-39EA-42AE-8A1F-0D40028F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itle 6">
            <a:extLst>
              <a:ext uri="{FF2B5EF4-FFF2-40B4-BE49-F238E27FC236}">
                <a16:creationId xmlns:a16="http://schemas.microsoft.com/office/drawing/2014/main" id="{A40B7586-31B6-4BC7-8D4E-156A19C245D8}"/>
              </a:ext>
            </a:extLst>
          </p:cNvPr>
          <p:cNvSpPr>
            <a:spLocks noGrp="1"/>
          </p:cNvSpPr>
          <p:nvPr>
            <p:ph type="title"/>
          </p:nvPr>
        </p:nvSpPr>
        <p:spPr>
          <a:xfrm>
            <a:off x="1452616" y="962902"/>
            <a:ext cx="3525640" cy="2380828"/>
          </a:xfrm>
        </p:spPr>
        <p:txBody>
          <a:bodyPr vert="horz" lIns="91440" tIns="45720" rIns="91440" bIns="0" rtlCol="0" anchor="b">
            <a:normAutofit/>
          </a:bodyPr>
          <a:lstStyle/>
          <a:p>
            <a:r>
              <a:rPr lang="en-US" sz="4800"/>
              <a:t>Caution graphic images</a:t>
            </a:r>
          </a:p>
        </p:txBody>
      </p:sp>
      <p:cxnSp>
        <p:nvCxnSpPr>
          <p:cNvPr id="42" name="Straight Connector 27">
            <a:extLst>
              <a:ext uri="{FF2B5EF4-FFF2-40B4-BE49-F238E27FC236}">
                <a16:creationId xmlns:a16="http://schemas.microsoft.com/office/drawing/2014/main" id="{E7C3AE2A-04FA-4B67-9C14-0D990CA6AE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352149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43" name="Group 29">
            <a:extLst>
              <a:ext uri="{FF2B5EF4-FFF2-40B4-BE49-F238E27FC236}">
                <a16:creationId xmlns:a16="http://schemas.microsoft.com/office/drawing/2014/main" id="{24C6E9FA-459B-47A6-93ED-A57860553C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31" name="Rectangle 30">
              <a:extLst>
                <a:ext uri="{FF2B5EF4-FFF2-40B4-BE49-F238E27FC236}">
                  <a16:creationId xmlns:a16="http://schemas.microsoft.com/office/drawing/2014/main" id="{47C1C93F-E23C-45AE-9DA2-42554BD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31">
              <a:extLst>
                <a:ext uri="{FF2B5EF4-FFF2-40B4-BE49-F238E27FC236}">
                  <a16:creationId xmlns:a16="http://schemas.microsoft.com/office/drawing/2014/main" id="{918F65DC-4B7C-4988-82E8-131C26140C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Placeholder 10">
            <a:extLst>
              <a:ext uri="{FF2B5EF4-FFF2-40B4-BE49-F238E27FC236}">
                <a16:creationId xmlns:a16="http://schemas.microsoft.com/office/drawing/2014/main" id="{48656326-8DB5-4381-BDF8-CBFCA01C505E}"/>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4256" r="1" b="1"/>
          <a:stretch/>
        </p:blipFill>
        <p:spPr>
          <a:xfrm>
            <a:off x="6093926" y="1116345"/>
            <a:ext cx="4821551" cy="3866172"/>
          </a:xfrm>
          <a:prstGeom prst="rect">
            <a:avLst/>
          </a:prstGeom>
        </p:spPr>
      </p:pic>
      <p:pic>
        <p:nvPicPr>
          <p:cNvPr id="34" name="Picture 33">
            <a:extLst>
              <a:ext uri="{FF2B5EF4-FFF2-40B4-BE49-F238E27FC236}">
                <a16:creationId xmlns:a16="http://schemas.microsoft.com/office/drawing/2014/main" id="{8E7CFEF1-65E1-4CEE-91CA-B6B73B84BC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35">
            <a:extLst>
              <a:ext uri="{FF2B5EF4-FFF2-40B4-BE49-F238E27FC236}">
                <a16:creationId xmlns:a16="http://schemas.microsoft.com/office/drawing/2014/main" id="{FCA742D8-7814-4F8A-AEF8-1857FB21F0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824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 name="Rectangle 19">
            <a:extLst>
              <a:ext uri="{FF2B5EF4-FFF2-40B4-BE49-F238E27FC236}">
                <a16:creationId xmlns:a16="http://schemas.microsoft.com/office/drawing/2014/main" id="{0EF77632-1A0C-4B9F-829B-226E68A78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DCFC27-6BCE-42B6-8372-070EA07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69E8002-B4A1-4024-9EAB-F3586D4D0E73}"/>
              </a:ext>
            </a:extLst>
          </p:cNvPr>
          <p:cNvSpPr>
            <a:spLocks noGrp="1"/>
          </p:cNvSpPr>
          <p:nvPr>
            <p:ph type="title"/>
          </p:nvPr>
        </p:nvSpPr>
        <p:spPr>
          <a:xfrm>
            <a:off x="1776424" y="4460798"/>
            <a:ext cx="8637073" cy="558063"/>
          </a:xfrm>
        </p:spPr>
        <p:txBody>
          <a:bodyPr vert="horz" lIns="91440" tIns="45720" rIns="91440" bIns="0" rtlCol="0" anchor="b">
            <a:normAutofit/>
          </a:bodyPr>
          <a:lstStyle/>
          <a:p>
            <a:r>
              <a:rPr lang="en-US" sz="3600"/>
              <a:t>Healthy skin</a:t>
            </a:r>
          </a:p>
        </p:txBody>
      </p:sp>
      <p:pic>
        <p:nvPicPr>
          <p:cNvPr id="5" name="Content Placeholder 4" descr="A close up of a piece of paper&#10;&#10;Description automatically generated">
            <a:extLst>
              <a:ext uri="{FF2B5EF4-FFF2-40B4-BE49-F238E27FC236}">
                <a16:creationId xmlns:a16="http://schemas.microsoft.com/office/drawing/2014/main" id="{00A00645-8010-4EBC-814B-739A135084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1137" y="800598"/>
            <a:ext cx="4242437" cy="3181827"/>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78F5AE60-210F-4D31-AFB6-CB3847635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1060" y="800598"/>
            <a:ext cx="4242437" cy="3181827"/>
          </a:xfrm>
          <a:prstGeom prst="rect">
            <a:avLst/>
          </a:prstGeom>
        </p:spPr>
      </p:pic>
      <p:cxnSp>
        <p:nvCxnSpPr>
          <p:cNvPr id="24" name="Straight Connector 23">
            <a:extLst>
              <a:ext uri="{FF2B5EF4-FFF2-40B4-BE49-F238E27FC236}">
                <a16:creationId xmlns:a16="http://schemas.microsoft.com/office/drawing/2014/main" id="{96A4B1E0-284C-4A01-8141-A24D2B8EE0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6" name="Picture 25">
            <a:extLst>
              <a:ext uri="{FF2B5EF4-FFF2-40B4-BE49-F238E27FC236}">
                <a16:creationId xmlns:a16="http://schemas.microsoft.com/office/drawing/2014/main" id="{F82046CE-87C5-4670-A404-6AB453F5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A224BAD7-5931-4CA6-BB58-0CBCFCFA65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838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7" name="Picture 13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9" name="Straight Connector 13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43" name="Rectangle 142">
            <a:extLst>
              <a:ext uri="{FF2B5EF4-FFF2-40B4-BE49-F238E27FC236}">
                <a16:creationId xmlns:a16="http://schemas.microsoft.com/office/drawing/2014/main" id="{C7157C7B-5BD6-404A-9073-673C1198E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244BC347-8964-476D-89D3-92BAE6D56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47" name="Straight Connector 146">
            <a:extLst>
              <a:ext uri="{FF2B5EF4-FFF2-40B4-BE49-F238E27FC236}">
                <a16:creationId xmlns:a16="http://schemas.microsoft.com/office/drawing/2014/main" id="{A528BB2E-BE2B-416D-A6B3-28D6574248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4183161"/>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F0EA5C6-B45A-4F1A-ABAE-7C3BA1780D4D}"/>
              </a:ext>
            </a:extLst>
          </p:cNvPr>
          <p:cNvSpPr>
            <a:spLocks noGrp="1"/>
          </p:cNvSpPr>
          <p:nvPr>
            <p:ph type="ctrTitle"/>
          </p:nvPr>
        </p:nvSpPr>
        <p:spPr>
          <a:xfrm>
            <a:off x="1451581" y="2082800"/>
            <a:ext cx="3272094" cy="2085578"/>
          </a:xfrm>
        </p:spPr>
        <p:txBody>
          <a:bodyPr vert="horz" lIns="91440" tIns="45720" rIns="91440" bIns="45720" rtlCol="0" anchor="b">
            <a:normAutofit/>
          </a:bodyPr>
          <a:lstStyle/>
          <a:p>
            <a:r>
              <a:rPr lang="en-US" sz="3200"/>
              <a:t>Skin Safety in the ICU</a:t>
            </a:r>
          </a:p>
        </p:txBody>
      </p:sp>
      <p:sp>
        <p:nvSpPr>
          <p:cNvPr id="3" name="Subtitle 2">
            <a:extLst>
              <a:ext uri="{FF2B5EF4-FFF2-40B4-BE49-F238E27FC236}">
                <a16:creationId xmlns:a16="http://schemas.microsoft.com/office/drawing/2014/main" id="{3E38AC2F-A240-41AD-87E5-08FE6AA2C15A}"/>
              </a:ext>
            </a:extLst>
          </p:cNvPr>
          <p:cNvSpPr>
            <a:spLocks noGrp="1"/>
          </p:cNvSpPr>
          <p:nvPr>
            <p:ph type="subTitle" idx="1"/>
          </p:nvPr>
        </p:nvSpPr>
        <p:spPr>
          <a:xfrm>
            <a:off x="5040223" y="798974"/>
            <a:ext cx="6014631" cy="2544048"/>
          </a:xfrm>
        </p:spPr>
        <p:txBody>
          <a:bodyPr vert="horz" lIns="91440" tIns="45720" rIns="91440" bIns="45720" rtlCol="0" anchor="t">
            <a:normAutofit/>
          </a:bodyPr>
          <a:lstStyle/>
          <a:p>
            <a:pPr indent="-228600">
              <a:buFont typeface="Arial" panose="020B0604020202020204" pitchFamily="34" charset="0"/>
              <a:buChar char="•"/>
            </a:pPr>
            <a:r>
              <a:rPr lang="en-US"/>
              <a:t>Petra N. Davidson, B.S., R. EEG/EP T., FASET</a:t>
            </a:r>
          </a:p>
          <a:p>
            <a:pPr lvl="1" indent="-228600" algn="l">
              <a:buFont typeface="Arial" panose="020B0604020202020204" pitchFamily="34" charset="0"/>
              <a:buChar char="•"/>
            </a:pPr>
            <a:r>
              <a:rPr lang="en-US"/>
              <a:t>EEG Clinical Coordinator</a:t>
            </a:r>
          </a:p>
          <a:p>
            <a:pPr lvl="1" indent="-228600" algn="l">
              <a:buFont typeface="Arial" panose="020B0604020202020204" pitchFamily="34" charset="0"/>
              <a:buChar char="•"/>
            </a:pPr>
            <a:r>
              <a:rPr lang="en-US"/>
              <a:t>IntraNerve Neuroscience</a:t>
            </a:r>
          </a:p>
          <a:p>
            <a:pPr lvl="1" indent="-228600" algn="l">
              <a:buFont typeface="Arial" panose="020B0604020202020204" pitchFamily="34" charset="0"/>
              <a:buChar char="•"/>
            </a:pPr>
            <a:r>
              <a:rPr lang="en-US">
                <a:hlinkClick r:id="rId4"/>
              </a:rPr>
              <a:t>pdavidson@intranerve.com</a:t>
            </a:r>
            <a:endParaRPr lang="en-US"/>
          </a:p>
          <a:p>
            <a:pPr lvl="1" indent="-228600" algn="l">
              <a:buFont typeface="Arial" panose="020B0604020202020204" pitchFamily="34" charset="0"/>
              <a:buChar char="•"/>
            </a:pPr>
            <a:endParaRPr lang="en-US"/>
          </a:p>
        </p:txBody>
      </p:sp>
      <p:pic>
        <p:nvPicPr>
          <p:cNvPr id="1026" name="Picture 4" descr="A close up of a logo&#10;&#10;Description automatically generated">
            <a:extLst>
              <a:ext uri="{FF2B5EF4-FFF2-40B4-BE49-F238E27FC236}">
                <a16:creationId xmlns:a16="http://schemas.microsoft.com/office/drawing/2014/main" id="{085E655F-A629-4019-AC54-262862647D1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5041969" y="3875117"/>
            <a:ext cx="6012885" cy="13862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5970D13F-8358-42A9-9237-91B5B4DDA4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1" name="Straight Connector 150">
            <a:extLst>
              <a:ext uri="{FF2B5EF4-FFF2-40B4-BE49-F238E27FC236}">
                <a16:creationId xmlns:a16="http://schemas.microsoft.com/office/drawing/2014/main" id="{06BFB317-A03A-48CB-B03E-4504961FA0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867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E44E-805A-4664-A7E1-73A97D4F0F30}"/>
              </a:ext>
            </a:extLst>
          </p:cNvPr>
          <p:cNvSpPr>
            <a:spLocks noGrp="1"/>
          </p:cNvSpPr>
          <p:nvPr>
            <p:ph type="title"/>
          </p:nvPr>
        </p:nvSpPr>
        <p:spPr/>
        <p:txBody>
          <a:bodyPr/>
          <a:lstStyle/>
          <a:p>
            <a:r>
              <a:rPr lang="en-US" dirty="0"/>
              <a:t>Pressure injuries from electrodes</a:t>
            </a:r>
          </a:p>
        </p:txBody>
      </p:sp>
      <p:graphicFrame>
        <p:nvGraphicFramePr>
          <p:cNvPr id="4" name="Content Placeholder 3">
            <a:extLst>
              <a:ext uri="{FF2B5EF4-FFF2-40B4-BE49-F238E27FC236}">
                <a16:creationId xmlns:a16="http://schemas.microsoft.com/office/drawing/2014/main" id="{169B2C66-3976-4911-B77C-C65182F7DFD7}"/>
              </a:ext>
            </a:extLst>
          </p:cNvPr>
          <p:cNvGraphicFramePr>
            <a:graphicFrameLocks noGrp="1"/>
          </p:cNvGraphicFramePr>
          <p:nvPr>
            <p:ph idx="1"/>
            <p:extLst>
              <p:ext uri="{D42A27DB-BD31-4B8C-83A1-F6EECF244321}">
                <p14:modId xmlns:p14="http://schemas.microsoft.com/office/powerpoint/2010/main" val="3134406587"/>
              </p:ext>
            </p:extLst>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7746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3BB26015-2603-4226-A618-8EA07665D6B6}"/>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300"/>
              <a:t>Blanchable vs Non-blanchable</a:t>
            </a:r>
          </a:p>
        </p:txBody>
      </p:sp>
      <p:cxnSp>
        <p:nvCxnSpPr>
          <p:cNvPr id="22" name="Straight Connector 21">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5" name="Rectangle 24">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750312F-6870-4A98-B314-00FFE322D82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82385" y="1116345"/>
            <a:ext cx="5154896" cy="3866172"/>
          </a:xfrm>
          <a:prstGeom prst="rect">
            <a:avLst/>
          </a:prstGeom>
        </p:spPr>
      </p:pic>
      <p:pic>
        <p:nvPicPr>
          <p:cNvPr id="30" name="Picture 29">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550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3" name="Rectangle 22">
            <a:extLst>
              <a:ext uri="{FF2B5EF4-FFF2-40B4-BE49-F238E27FC236}">
                <a16:creationId xmlns:a16="http://schemas.microsoft.com/office/drawing/2014/main" id="{0EF77632-1A0C-4B9F-829B-226E68A78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DCFC27-6BCE-42B6-8372-070EA07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86B567FB-CFF3-4EB6-A646-23166CF86ACC}"/>
              </a:ext>
            </a:extLst>
          </p:cNvPr>
          <p:cNvSpPr>
            <a:spLocks noGrp="1"/>
          </p:cNvSpPr>
          <p:nvPr>
            <p:ph type="title"/>
          </p:nvPr>
        </p:nvSpPr>
        <p:spPr>
          <a:xfrm>
            <a:off x="1776424" y="4460798"/>
            <a:ext cx="8637073" cy="558063"/>
          </a:xfrm>
        </p:spPr>
        <p:txBody>
          <a:bodyPr vert="horz" lIns="91440" tIns="45720" rIns="91440" bIns="0" rtlCol="0" anchor="b">
            <a:normAutofit/>
          </a:bodyPr>
          <a:lstStyle/>
          <a:p>
            <a:r>
              <a:rPr lang="en-US" sz="3600"/>
              <a:t>Stage I</a:t>
            </a:r>
          </a:p>
        </p:txBody>
      </p:sp>
      <p:pic>
        <p:nvPicPr>
          <p:cNvPr id="10" name="Content Placeholder 9" descr="A close up of a piece of paper&#10;&#10;Description automatically generated">
            <a:extLst>
              <a:ext uri="{FF2B5EF4-FFF2-40B4-BE49-F238E27FC236}">
                <a16:creationId xmlns:a16="http://schemas.microsoft.com/office/drawing/2014/main" id="{635D3519-ACEC-4238-A3AB-DD377FC43DDA}"/>
              </a:ext>
            </a:extLst>
          </p:cNvPr>
          <p:cNvPicPr>
            <a:picLocks noGrp="1" noChangeAspect="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1771137" y="800598"/>
            <a:ext cx="4242437" cy="3181827"/>
          </a:xfrm>
          <a:prstGeom prst="rect">
            <a:avLst/>
          </a:prstGeom>
        </p:spPr>
      </p:pic>
      <p:pic>
        <p:nvPicPr>
          <p:cNvPr id="8" name="Content Placeholder 7">
            <a:extLst>
              <a:ext uri="{FF2B5EF4-FFF2-40B4-BE49-F238E27FC236}">
                <a16:creationId xmlns:a16="http://schemas.microsoft.com/office/drawing/2014/main" id="{D20D732F-97E9-4AAE-93DC-C568E6C58BA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171060" y="800598"/>
            <a:ext cx="4242437" cy="3181827"/>
          </a:xfrm>
          <a:prstGeom prst="rect">
            <a:avLst/>
          </a:prstGeom>
        </p:spPr>
      </p:pic>
      <p:cxnSp>
        <p:nvCxnSpPr>
          <p:cNvPr id="27" name="Straight Connector 26">
            <a:extLst>
              <a:ext uri="{FF2B5EF4-FFF2-40B4-BE49-F238E27FC236}">
                <a16:creationId xmlns:a16="http://schemas.microsoft.com/office/drawing/2014/main" id="{96A4B1E0-284C-4A01-8141-A24D2B8EE0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9" name="Picture 28">
            <a:extLst>
              <a:ext uri="{FF2B5EF4-FFF2-40B4-BE49-F238E27FC236}">
                <a16:creationId xmlns:a16="http://schemas.microsoft.com/office/drawing/2014/main" id="{F82046CE-87C5-4670-A404-6AB453F5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A224BAD7-5931-4CA6-BB58-0CBCFCFA65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590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756853BF-9A03-4198-8B63-9D15160DF037}"/>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a:t>Stage II</a:t>
            </a:r>
          </a:p>
        </p:txBody>
      </p:sp>
      <p:cxnSp>
        <p:nvCxnSpPr>
          <p:cNvPr id="22" name="Straight Connector 21">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7463258" y="583365"/>
            <a:chExt cx="7560115" cy="5181928"/>
          </a:xfrm>
        </p:grpSpPr>
        <p:sp>
          <p:nvSpPr>
            <p:cNvPr id="25" name="Rectangle 24">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Content Placeholder 4">
            <a:extLst>
              <a:ext uri="{FF2B5EF4-FFF2-40B4-BE49-F238E27FC236}">
                <a16:creationId xmlns:a16="http://schemas.microsoft.com/office/drawing/2014/main" id="{A067019F-44B9-4E74-8EB7-59271B21E3C6}"/>
              </a:ext>
            </a:extLst>
          </p:cNvPr>
          <p:cNvPicPr>
            <a:picLocks noGrp="1" noChangeAspect="1"/>
          </p:cNvPicPr>
          <p:nvPr>
            <p:ph idx="1"/>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2222" r="-2" b="2222"/>
          <a:stretch/>
        </p:blipFill>
        <p:spPr>
          <a:xfrm>
            <a:off x="4663440" y="1101533"/>
            <a:ext cx="6389767" cy="3931920"/>
          </a:xfrm>
          <a:prstGeom prst="rect">
            <a:avLst/>
          </a:prstGeom>
        </p:spPr>
      </p:pic>
      <p:pic>
        <p:nvPicPr>
          <p:cNvPr id="28" name="Picture 27">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594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 name="Rectangle 19">
            <a:extLst>
              <a:ext uri="{FF2B5EF4-FFF2-40B4-BE49-F238E27FC236}">
                <a16:creationId xmlns:a16="http://schemas.microsoft.com/office/drawing/2014/main" id="{0EF77632-1A0C-4B9F-829B-226E68A78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DCFC27-6BCE-42B6-8372-070EA07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03B9571-15BB-4D5B-A5A1-7BDE6AA94128}"/>
              </a:ext>
            </a:extLst>
          </p:cNvPr>
          <p:cNvSpPr>
            <a:spLocks noGrp="1"/>
          </p:cNvSpPr>
          <p:nvPr>
            <p:ph type="title"/>
          </p:nvPr>
        </p:nvSpPr>
        <p:spPr>
          <a:xfrm>
            <a:off x="1776424" y="4460798"/>
            <a:ext cx="8637073" cy="558063"/>
          </a:xfrm>
        </p:spPr>
        <p:txBody>
          <a:bodyPr vert="horz" lIns="91440" tIns="45720" rIns="91440" bIns="0" rtlCol="0" anchor="b">
            <a:normAutofit/>
          </a:bodyPr>
          <a:lstStyle/>
          <a:p>
            <a:r>
              <a:rPr lang="en-US" sz="3600"/>
              <a:t>Stage III</a:t>
            </a:r>
          </a:p>
        </p:txBody>
      </p:sp>
      <p:pic>
        <p:nvPicPr>
          <p:cNvPr id="7" name="Picture 6" descr="A picture containing food&#10;&#10;Description automatically generated">
            <a:extLst>
              <a:ext uri="{FF2B5EF4-FFF2-40B4-BE49-F238E27FC236}">
                <a16:creationId xmlns:a16="http://schemas.microsoft.com/office/drawing/2014/main" id="{8B8AA00B-B677-4F1A-9B0C-6BFD3B54C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137" y="800598"/>
            <a:ext cx="4242437" cy="3181827"/>
          </a:xfrm>
          <a:prstGeom prst="rect">
            <a:avLst/>
          </a:prstGeom>
        </p:spPr>
      </p:pic>
      <p:pic>
        <p:nvPicPr>
          <p:cNvPr id="5" name="Content Placeholder 4">
            <a:extLst>
              <a:ext uri="{FF2B5EF4-FFF2-40B4-BE49-F238E27FC236}">
                <a16:creationId xmlns:a16="http://schemas.microsoft.com/office/drawing/2014/main" id="{31A433E9-3A5D-4A7A-B9A6-21B0E4549F0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171060" y="800598"/>
            <a:ext cx="4242437" cy="3181827"/>
          </a:xfrm>
          <a:prstGeom prst="rect">
            <a:avLst/>
          </a:prstGeom>
        </p:spPr>
      </p:pic>
      <p:cxnSp>
        <p:nvCxnSpPr>
          <p:cNvPr id="24" name="Straight Connector 23">
            <a:extLst>
              <a:ext uri="{FF2B5EF4-FFF2-40B4-BE49-F238E27FC236}">
                <a16:creationId xmlns:a16="http://schemas.microsoft.com/office/drawing/2014/main" id="{96A4B1E0-284C-4A01-8141-A24D2B8EE0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6" name="Picture 25">
            <a:extLst>
              <a:ext uri="{FF2B5EF4-FFF2-40B4-BE49-F238E27FC236}">
                <a16:creationId xmlns:a16="http://schemas.microsoft.com/office/drawing/2014/main" id="{F82046CE-87C5-4670-A404-6AB453F5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A224BAD7-5931-4CA6-BB58-0CBCFCFA65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478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406BD55-0968-4F05-9FDD-C91FDED2507E}"/>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a:t>Stage IV</a:t>
            </a:r>
          </a:p>
        </p:txBody>
      </p:sp>
      <p:cxnSp>
        <p:nvCxnSpPr>
          <p:cNvPr id="22" name="Straight Connector 21">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5" name="Rectangle 24">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food&#10;&#10;Description automatically generated">
            <a:extLst>
              <a:ext uri="{FF2B5EF4-FFF2-40B4-BE49-F238E27FC236}">
                <a16:creationId xmlns:a16="http://schemas.microsoft.com/office/drawing/2014/main" id="{83C5BC92-846F-4613-AB1C-E324F277864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82385" y="1116345"/>
            <a:ext cx="5154896" cy="3866172"/>
          </a:xfrm>
          <a:prstGeom prst="rect">
            <a:avLst/>
          </a:prstGeom>
        </p:spPr>
      </p:pic>
      <p:pic>
        <p:nvPicPr>
          <p:cNvPr id="30" name="Picture 29">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2" name="Straight Connector 31">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278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02DA677-C58A-4FCE-A9A0-E66A42EBD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23">
            <a:extLst>
              <a:ext uri="{FF2B5EF4-FFF2-40B4-BE49-F238E27FC236}">
                <a16:creationId xmlns:a16="http://schemas.microsoft.com/office/drawing/2014/main" id="{9D85B319-9C30-4D92-B664-CA444ECD79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D7573C1E-3785-43C9-A262-1DA9DF97F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8C4394-BE4E-4302-AF74-4781C6C66E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0" name="Rectangle 29">
            <a:extLst>
              <a:ext uri="{FF2B5EF4-FFF2-40B4-BE49-F238E27FC236}">
                <a16:creationId xmlns:a16="http://schemas.microsoft.com/office/drawing/2014/main" id="{1D1232F0-9FAE-462F-8704-34C1A2B8E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9980295-7740-4181-BF17-F8BE32EE8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BF51DFD-B57A-4B16-A036-ECEE606C220C}"/>
              </a:ext>
            </a:extLst>
          </p:cNvPr>
          <p:cNvSpPr>
            <a:spLocks noGrp="1"/>
          </p:cNvSpPr>
          <p:nvPr>
            <p:ph type="title"/>
          </p:nvPr>
        </p:nvSpPr>
        <p:spPr>
          <a:xfrm>
            <a:off x="485695" y="1474969"/>
            <a:ext cx="3026558" cy="1868760"/>
          </a:xfrm>
        </p:spPr>
        <p:txBody>
          <a:bodyPr vert="horz" lIns="91440" tIns="45720" rIns="91440" bIns="0" rtlCol="0" anchor="b">
            <a:normAutofit/>
          </a:bodyPr>
          <a:lstStyle/>
          <a:p>
            <a:r>
              <a:rPr lang="en-US" sz="3300"/>
              <a:t>Unstageable</a:t>
            </a:r>
          </a:p>
        </p:txBody>
      </p:sp>
      <p:cxnSp>
        <p:nvCxnSpPr>
          <p:cNvPr id="34" name="Straight Connector 33">
            <a:extLst>
              <a:ext uri="{FF2B5EF4-FFF2-40B4-BE49-F238E27FC236}">
                <a16:creationId xmlns:a16="http://schemas.microsoft.com/office/drawing/2014/main" id="{B9ECCEE2-F557-47C5-9D84-43E9A187DF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09" y="3526496"/>
            <a:ext cx="3023617" cy="0"/>
          </a:xfrm>
          <a:prstGeom prst="line">
            <a:avLst/>
          </a:prstGeom>
          <a:ln w="31750">
            <a:solidFill>
              <a:srgbClr val="52354C"/>
            </a:solidFill>
          </a:ln>
        </p:spPr>
        <p:style>
          <a:lnRef idx="3">
            <a:schemeClr val="accent1"/>
          </a:lnRef>
          <a:fillRef idx="0">
            <a:schemeClr val="accent1"/>
          </a:fillRef>
          <a:effectRef idx="2">
            <a:schemeClr val="accent1"/>
          </a:effectRef>
          <a:fontRef idx="minor">
            <a:schemeClr val="tx1"/>
          </a:fontRef>
        </p:style>
      </p:cxnSp>
      <p:grpSp>
        <p:nvGrpSpPr>
          <p:cNvPr id="36" name="Group 35">
            <a:extLst>
              <a:ext uri="{FF2B5EF4-FFF2-40B4-BE49-F238E27FC236}">
                <a16:creationId xmlns:a16="http://schemas.microsoft.com/office/drawing/2014/main" id="{1EC11357-A7CC-4C77-AE56-683C7E6BD5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90638" y="482171"/>
            <a:ext cx="7560115" cy="5149101"/>
            <a:chOff x="7463258" y="583365"/>
            <a:chExt cx="7560115" cy="5181928"/>
          </a:xfrm>
        </p:grpSpPr>
        <p:sp>
          <p:nvSpPr>
            <p:cNvPr id="37" name="Rectangle 36">
              <a:extLst>
                <a:ext uri="{FF2B5EF4-FFF2-40B4-BE49-F238E27FC236}">
                  <a16:creationId xmlns:a16="http://schemas.microsoft.com/office/drawing/2014/main" id="{FAA83E37-9470-483A-9D6A-6283AB25B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58BC8E2-5193-414A-8F3A-83D56453E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Content Placeholder 12" descr="A picture containing food&#10;&#10;Description automatically generated">
            <a:extLst>
              <a:ext uri="{FF2B5EF4-FFF2-40B4-BE49-F238E27FC236}">
                <a16:creationId xmlns:a16="http://schemas.microsoft.com/office/drawing/2014/main" id="{2F2E784B-A1CE-4E9B-AF1D-9B73AB166F2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4972" r="13125" b="-2"/>
          <a:stretch/>
        </p:blipFill>
        <p:spPr>
          <a:xfrm>
            <a:off x="4634015" y="1116345"/>
            <a:ext cx="3706459" cy="3866172"/>
          </a:xfrm>
          <a:prstGeom prst="rect">
            <a:avLst/>
          </a:prstGeom>
        </p:spPr>
      </p:pic>
      <p:sp>
        <p:nvSpPr>
          <p:cNvPr id="40" name="Rectangle 39">
            <a:extLst>
              <a:ext uri="{FF2B5EF4-FFF2-40B4-BE49-F238E27FC236}">
                <a16:creationId xmlns:a16="http://schemas.microsoft.com/office/drawing/2014/main" id="{7100232D-E2F9-48B8-9308-2C4B25D7F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4873" y="1116346"/>
            <a:ext cx="2393035" cy="1479588"/>
          </a:xfrm>
          <a:prstGeom prst="rect">
            <a:avLst/>
          </a:prstGeom>
          <a:solidFill>
            <a:srgbClr val="523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A7D9A45-2D95-4A0F-A7FD-80103F754AA2}"/>
              </a:ext>
            </a:extLst>
          </p:cNvPr>
          <p:cNvPicPr>
            <a:picLocks noChangeAspect="1"/>
          </p:cNvPicPr>
          <p:nvPr/>
        </p:nvPicPr>
        <p:blipFill rotWithShape="1">
          <a:blip r:embed="rId5">
            <a:extLst>
              <a:ext uri="{28A0092B-C50C-407E-A947-70E740481C1C}">
                <a14:useLocalDpi xmlns:a14="http://schemas.microsoft.com/office/drawing/2010/main" val="0"/>
              </a:ext>
            </a:extLst>
          </a:blip>
          <a:srcRect r="7" b="17567"/>
          <a:stretch/>
        </p:blipFill>
        <p:spPr>
          <a:xfrm>
            <a:off x="8504873" y="1116346"/>
            <a:ext cx="2393035" cy="1479588"/>
          </a:xfrm>
          <a:prstGeom prst="rect">
            <a:avLst/>
          </a:prstGeom>
        </p:spPr>
      </p:pic>
      <p:pic>
        <p:nvPicPr>
          <p:cNvPr id="17" name="Picture 16">
            <a:extLst>
              <a:ext uri="{FF2B5EF4-FFF2-40B4-BE49-F238E27FC236}">
                <a16:creationId xmlns:a16="http://schemas.microsoft.com/office/drawing/2014/main" id="{561EE125-654A-4B59-BF1F-4B78567829D6}"/>
              </a:ext>
            </a:extLst>
          </p:cNvPr>
          <p:cNvPicPr>
            <a:picLocks noChangeAspect="1"/>
          </p:cNvPicPr>
          <p:nvPr/>
        </p:nvPicPr>
        <p:blipFill rotWithShape="1">
          <a:blip r:embed="rId6">
            <a:extLst>
              <a:ext uri="{28A0092B-C50C-407E-A947-70E740481C1C}">
                <a14:useLocalDpi xmlns:a14="http://schemas.microsoft.com/office/drawing/2010/main" val="0"/>
              </a:ext>
            </a:extLst>
          </a:blip>
          <a:srcRect l="10975" r="7746" b="5"/>
          <a:stretch/>
        </p:blipFill>
        <p:spPr>
          <a:xfrm>
            <a:off x="8504200" y="2760525"/>
            <a:ext cx="2408106" cy="2221992"/>
          </a:xfrm>
          <a:prstGeom prst="rect">
            <a:avLst/>
          </a:prstGeom>
        </p:spPr>
      </p:pic>
      <p:pic>
        <p:nvPicPr>
          <p:cNvPr id="42" name="Picture 41">
            <a:extLst>
              <a:ext uri="{FF2B5EF4-FFF2-40B4-BE49-F238E27FC236}">
                <a16:creationId xmlns:a16="http://schemas.microsoft.com/office/drawing/2014/main" id="{2AE515BB-A84C-4B3C-A061-D1C4767A51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4" name="Straight Connector 43">
            <a:extLst>
              <a:ext uri="{FF2B5EF4-FFF2-40B4-BE49-F238E27FC236}">
                <a16:creationId xmlns:a16="http://schemas.microsoft.com/office/drawing/2014/main" id="{C1E32DAF-5585-4900-8238-3B63916399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353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3FEB-64F6-4A1D-AF89-57B10D910151}"/>
              </a:ext>
            </a:extLst>
          </p:cNvPr>
          <p:cNvSpPr>
            <a:spLocks noGrp="1"/>
          </p:cNvSpPr>
          <p:nvPr>
            <p:ph type="title"/>
          </p:nvPr>
        </p:nvSpPr>
        <p:spPr>
          <a:xfrm>
            <a:off x="1451579" y="804519"/>
            <a:ext cx="9603275" cy="1049235"/>
          </a:xfrm>
        </p:spPr>
        <p:txBody>
          <a:bodyPr>
            <a:normAutofit/>
          </a:bodyPr>
          <a:lstStyle/>
          <a:p>
            <a:r>
              <a:rPr lang="en-US"/>
              <a:t>Monitoring</a:t>
            </a:r>
          </a:p>
        </p:txBody>
      </p:sp>
      <p:graphicFrame>
        <p:nvGraphicFramePr>
          <p:cNvPr id="18" name="Content Placeholder 5">
            <a:extLst>
              <a:ext uri="{FF2B5EF4-FFF2-40B4-BE49-F238E27FC236}">
                <a16:creationId xmlns:a16="http://schemas.microsoft.com/office/drawing/2014/main" id="{6EB3D143-5242-4BD5-9007-3A8296E17211}"/>
              </a:ext>
            </a:extLst>
          </p:cNvPr>
          <p:cNvGraphicFramePr>
            <a:graphicFrameLocks noGrp="1"/>
          </p:cNvGraphicFramePr>
          <p:nvPr>
            <p:ph idx="1"/>
            <p:extLst>
              <p:ext uri="{D42A27DB-BD31-4B8C-83A1-F6EECF244321}">
                <p14:modId xmlns:p14="http://schemas.microsoft.com/office/powerpoint/2010/main" val="3047858556"/>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5801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8BD2-E149-4AC7-930F-FEE15B81C4C2}"/>
              </a:ext>
            </a:extLst>
          </p:cNvPr>
          <p:cNvSpPr>
            <a:spLocks noGrp="1"/>
          </p:cNvSpPr>
          <p:nvPr>
            <p:ph type="title"/>
          </p:nvPr>
        </p:nvSpPr>
        <p:spPr>
          <a:xfrm>
            <a:off x="1451579" y="804519"/>
            <a:ext cx="9603275" cy="1049235"/>
          </a:xfrm>
        </p:spPr>
        <p:txBody>
          <a:bodyPr>
            <a:normAutofit/>
          </a:bodyPr>
          <a:lstStyle/>
          <a:p>
            <a:r>
              <a:rPr lang="en-US"/>
              <a:t>Monitoring</a:t>
            </a:r>
          </a:p>
        </p:txBody>
      </p:sp>
      <p:graphicFrame>
        <p:nvGraphicFramePr>
          <p:cNvPr id="5" name="Content Placeholder 4">
            <a:extLst>
              <a:ext uri="{FF2B5EF4-FFF2-40B4-BE49-F238E27FC236}">
                <a16:creationId xmlns:a16="http://schemas.microsoft.com/office/drawing/2014/main" id="{69385C48-36A2-492E-AC81-BC2AD29B66EC}"/>
              </a:ext>
            </a:extLst>
          </p:cNvPr>
          <p:cNvGraphicFramePr>
            <a:graphicFrameLocks noGrp="1"/>
          </p:cNvGraphicFramePr>
          <p:nvPr>
            <p:ph idx="1"/>
            <p:extLst>
              <p:ext uri="{D42A27DB-BD31-4B8C-83A1-F6EECF244321}">
                <p14:modId xmlns:p14="http://schemas.microsoft.com/office/powerpoint/2010/main" val="1751079905"/>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3004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DB0D-592A-487F-96F2-20BEA71885D8}"/>
              </a:ext>
            </a:extLst>
          </p:cNvPr>
          <p:cNvSpPr>
            <a:spLocks noGrp="1"/>
          </p:cNvSpPr>
          <p:nvPr>
            <p:ph type="title"/>
          </p:nvPr>
        </p:nvSpPr>
        <p:spPr/>
        <p:txBody>
          <a:bodyPr/>
          <a:lstStyle/>
          <a:p>
            <a:r>
              <a:rPr lang="en-US" dirty="0"/>
              <a:t>Tools available through ASET</a:t>
            </a:r>
          </a:p>
        </p:txBody>
      </p:sp>
      <p:graphicFrame>
        <p:nvGraphicFramePr>
          <p:cNvPr id="4" name="Content Placeholder 3">
            <a:extLst>
              <a:ext uri="{FF2B5EF4-FFF2-40B4-BE49-F238E27FC236}">
                <a16:creationId xmlns:a16="http://schemas.microsoft.com/office/drawing/2014/main" id="{22328ACE-D530-432E-9302-ABEF85841105}"/>
              </a:ext>
            </a:extLst>
          </p:cNvPr>
          <p:cNvGraphicFramePr>
            <a:graphicFrameLocks noGrp="1"/>
          </p:cNvGraphicFramePr>
          <p:nvPr>
            <p:ph idx="1"/>
            <p:extLst>
              <p:ext uri="{D42A27DB-BD31-4B8C-83A1-F6EECF244321}">
                <p14:modId xmlns:p14="http://schemas.microsoft.com/office/powerpoint/2010/main" val="2793199880"/>
              </p:ext>
            </p:extLst>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71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A44A18-DAB9-46A6-8454-3A0898CDB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5841ED-BA63-4F25-B31B-A4692716F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3" name="Straight Connector 12">
            <a:extLst>
              <a:ext uri="{FF2B5EF4-FFF2-40B4-BE49-F238E27FC236}">
                <a16:creationId xmlns:a16="http://schemas.microsoft.com/office/drawing/2014/main" id="{602FDDEF-350D-4767-ACB6-CCEA68DD42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4183161"/>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EF7637F1-C1D9-4C6D-93FE-AC44D6ABBC3B}"/>
              </a:ext>
            </a:extLst>
          </p:cNvPr>
          <p:cNvSpPr>
            <a:spLocks noGrp="1"/>
          </p:cNvSpPr>
          <p:nvPr>
            <p:ph type="title"/>
          </p:nvPr>
        </p:nvSpPr>
        <p:spPr>
          <a:xfrm>
            <a:off x="1451581" y="2082800"/>
            <a:ext cx="3272094" cy="2085578"/>
          </a:xfrm>
        </p:spPr>
        <p:txBody>
          <a:bodyPr anchor="b">
            <a:normAutofit/>
          </a:bodyPr>
          <a:lstStyle/>
          <a:p>
            <a:r>
              <a:rPr lang="en-US" dirty="0"/>
              <a:t>Evidence based medicine</a:t>
            </a:r>
          </a:p>
        </p:txBody>
      </p:sp>
      <p:sp>
        <p:nvSpPr>
          <p:cNvPr id="3" name="Content Placeholder 2">
            <a:extLst>
              <a:ext uri="{FF2B5EF4-FFF2-40B4-BE49-F238E27FC236}">
                <a16:creationId xmlns:a16="http://schemas.microsoft.com/office/drawing/2014/main" id="{9A98E9A5-BB4C-4E3A-BA05-314FB3D4C47A}"/>
              </a:ext>
            </a:extLst>
          </p:cNvPr>
          <p:cNvSpPr>
            <a:spLocks noGrp="1"/>
          </p:cNvSpPr>
          <p:nvPr>
            <p:ph idx="1"/>
          </p:nvPr>
        </p:nvSpPr>
        <p:spPr>
          <a:xfrm>
            <a:off x="5040223" y="798974"/>
            <a:ext cx="6014631" cy="1809521"/>
          </a:xfrm>
        </p:spPr>
        <p:txBody>
          <a:bodyPr>
            <a:normAutofit/>
          </a:bodyPr>
          <a:lstStyle/>
          <a:p>
            <a:pPr>
              <a:lnSpc>
                <a:spcPct val="110000"/>
              </a:lnSpc>
            </a:pPr>
            <a:r>
              <a:rPr lang="en-US" sz="1700"/>
              <a:t>Jo Ann Coryell, R. EEG T., CNIM, Alexis Gerber, R. EEG T., CLTM, </a:t>
            </a:r>
            <a:r>
              <a:rPr lang="en-US" sz="1700" err="1"/>
              <a:t>Sameh</a:t>
            </a:r>
            <a:r>
              <a:rPr lang="en-US" sz="1700"/>
              <a:t> </a:t>
            </a:r>
            <a:r>
              <a:rPr lang="en-US" sz="1700" err="1"/>
              <a:t>Morkous</a:t>
            </a:r>
            <a:r>
              <a:rPr lang="en-US" sz="1700"/>
              <a:t>, MD, FAAP, FAAN  from Lehigh Valley Health Network 2018 ASET poster</a:t>
            </a:r>
          </a:p>
          <a:p>
            <a:pPr>
              <a:lnSpc>
                <a:spcPct val="110000"/>
              </a:lnSpc>
            </a:pPr>
            <a:r>
              <a:rPr lang="en-US" sz="1700"/>
              <a:t>From 10 incidents to 0</a:t>
            </a:r>
          </a:p>
          <a:p>
            <a:pPr>
              <a:lnSpc>
                <a:spcPct val="110000"/>
              </a:lnSpc>
            </a:pPr>
            <a:r>
              <a:rPr lang="en-US" sz="1700"/>
              <a:t>Additional changes to go beyond</a:t>
            </a:r>
          </a:p>
        </p:txBody>
      </p:sp>
      <p:pic>
        <p:nvPicPr>
          <p:cNvPr id="4" name="Picture 3">
            <a:extLst>
              <a:ext uri="{FF2B5EF4-FFF2-40B4-BE49-F238E27FC236}">
                <a16:creationId xmlns:a16="http://schemas.microsoft.com/office/drawing/2014/main" id="{06747BD5-B50F-4D1F-9B56-0255F959ED1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5041969" y="3418066"/>
            <a:ext cx="6893323" cy="1809497"/>
          </a:xfrm>
          <a:prstGeom prst="rect">
            <a:avLst/>
          </a:prstGeom>
        </p:spPr>
      </p:pic>
      <p:pic>
        <p:nvPicPr>
          <p:cNvPr id="15" name="Picture 14">
            <a:extLst>
              <a:ext uri="{FF2B5EF4-FFF2-40B4-BE49-F238E27FC236}">
                <a16:creationId xmlns:a16="http://schemas.microsoft.com/office/drawing/2014/main" id="{2E465D32-A51E-44CE-9D04-60690BB4144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DAF243D8-8E9E-4B55-8369-B6A7221E55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369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8B18-43BC-46AD-BC87-249505525A40}"/>
              </a:ext>
            </a:extLst>
          </p:cNvPr>
          <p:cNvSpPr>
            <a:spLocks noGrp="1"/>
          </p:cNvSpPr>
          <p:nvPr>
            <p:ph type="title"/>
          </p:nvPr>
        </p:nvSpPr>
        <p:spPr>
          <a:xfrm>
            <a:off x="1451579" y="804519"/>
            <a:ext cx="9603275" cy="1049235"/>
          </a:xfrm>
        </p:spPr>
        <p:txBody>
          <a:bodyPr>
            <a:normAutofit/>
          </a:bodyPr>
          <a:lstStyle/>
          <a:p>
            <a:r>
              <a:rPr lang="en-US"/>
              <a:t>Monitoring</a:t>
            </a:r>
          </a:p>
        </p:txBody>
      </p:sp>
      <p:graphicFrame>
        <p:nvGraphicFramePr>
          <p:cNvPr id="5" name="Content Placeholder 2">
            <a:extLst>
              <a:ext uri="{FF2B5EF4-FFF2-40B4-BE49-F238E27FC236}">
                <a16:creationId xmlns:a16="http://schemas.microsoft.com/office/drawing/2014/main" id="{082CAE80-8466-45EC-B9BE-73FD5409ADF9}"/>
              </a:ext>
            </a:extLst>
          </p:cNvPr>
          <p:cNvGraphicFramePr>
            <a:graphicFrameLocks noGrp="1"/>
          </p:cNvGraphicFramePr>
          <p:nvPr>
            <p:ph idx="1"/>
            <p:extLst>
              <p:ext uri="{D42A27DB-BD31-4B8C-83A1-F6EECF244321}">
                <p14:modId xmlns:p14="http://schemas.microsoft.com/office/powerpoint/2010/main" val="2214504767"/>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9603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017F4D28-9BE1-49F9-A4E4-54A65530B026}"/>
              </a:ext>
            </a:extLst>
          </p:cNvPr>
          <p:cNvGraphicFramePr>
            <a:graphicFrameLocks noGrp="1"/>
          </p:cNvGraphicFramePr>
          <p:nvPr>
            <p:ph idx="1"/>
            <p:extLst>
              <p:ext uri="{D42A27DB-BD31-4B8C-83A1-F6EECF244321}">
                <p14:modId xmlns:p14="http://schemas.microsoft.com/office/powerpoint/2010/main" val="978165952"/>
              </p:ext>
            </p:extLst>
          </p:nvPr>
        </p:nvGraphicFramePr>
        <p:xfrm>
          <a:off x="1068388" y="979714"/>
          <a:ext cx="9843929" cy="47670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48305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5A08-D7BE-49D5-8DF5-C40AA0F04A52}"/>
              </a:ext>
            </a:extLst>
          </p:cNvPr>
          <p:cNvSpPr>
            <a:spLocks noGrp="1"/>
          </p:cNvSpPr>
          <p:nvPr>
            <p:ph type="title"/>
          </p:nvPr>
        </p:nvSpPr>
        <p:spPr/>
        <p:txBody>
          <a:bodyPr/>
          <a:lstStyle/>
          <a:p>
            <a:r>
              <a:rPr lang="en-US" dirty="0"/>
              <a:t>AHRQ- Agency for healthcare research and quality</a:t>
            </a:r>
          </a:p>
        </p:txBody>
      </p:sp>
      <p:sp>
        <p:nvSpPr>
          <p:cNvPr id="3" name="Content Placeholder 2">
            <a:extLst>
              <a:ext uri="{FF2B5EF4-FFF2-40B4-BE49-F238E27FC236}">
                <a16:creationId xmlns:a16="http://schemas.microsoft.com/office/drawing/2014/main" id="{29826F43-30FB-47DD-9AFF-126F26EBC6A4}"/>
              </a:ext>
            </a:extLst>
          </p:cNvPr>
          <p:cNvSpPr>
            <a:spLocks noGrp="1"/>
          </p:cNvSpPr>
          <p:nvPr>
            <p:ph idx="1"/>
          </p:nvPr>
        </p:nvSpPr>
        <p:spPr/>
        <p:txBody>
          <a:bodyPr/>
          <a:lstStyle/>
          <a:p>
            <a:r>
              <a:rPr lang="en-US" dirty="0">
                <a:hlinkClick r:id="rId2"/>
              </a:rPr>
              <a:t>https://patientcarelink.org/wp-content/uploads/2015/10/AHRS-Patient-Safety-Tools.pdf</a:t>
            </a:r>
            <a:endParaRPr lang="en-US" dirty="0"/>
          </a:p>
          <a:p>
            <a:r>
              <a:rPr lang="en-US" dirty="0">
                <a:hlinkClick r:id="rId3"/>
              </a:rPr>
              <a:t>https://patientcarelink.org/wp-content/uploads/2015/10/Pressure-Ulcer-Teaching-guide.pdf</a:t>
            </a:r>
            <a:endParaRPr lang="en-US" dirty="0"/>
          </a:p>
          <a:p>
            <a:r>
              <a:rPr lang="en-US" dirty="0">
                <a:hlinkClick r:id="rId4"/>
              </a:rPr>
              <a:t>https://patientcarelink.org/wp-content/uploads/2019/07/HAPI-Resources.pdf</a:t>
            </a:r>
            <a:endParaRPr lang="en-US" dirty="0"/>
          </a:p>
          <a:p>
            <a:endParaRPr lang="en-US" dirty="0"/>
          </a:p>
        </p:txBody>
      </p:sp>
    </p:spTree>
    <p:extLst>
      <p:ext uri="{BB962C8B-B14F-4D97-AF65-F5344CB8AC3E}">
        <p14:creationId xmlns:p14="http://schemas.microsoft.com/office/powerpoint/2010/main" val="1861982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3F93E24A-054E-404F-BDD7-56B506AAC1A8}"/>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dirty="0"/>
              <a:t>National Pressure ulcer advisory panel</a:t>
            </a:r>
          </a:p>
        </p:txBody>
      </p:sp>
      <p:pic>
        <p:nvPicPr>
          <p:cNvPr id="4" name="Content Placeholder 3">
            <a:extLst>
              <a:ext uri="{FF2B5EF4-FFF2-40B4-BE49-F238E27FC236}">
                <a16:creationId xmlns:a16="http://schemas.microsoft.com/office/drawing/2014/main" id="{717996F6-4BAD-4530-ABAC-477B6BC2688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451579" y="2015732"/>
            <a:ext cx="8962630" cy="3450613"/>
          </a:xfrm>
          <a:prstGeom prst="rect">
            <a:avLst/>
          </a:prstGeom>
        </p:spPr>
      </p:pic>
    </p:spTree>
    <p:extLst>
      <p:ext uri="{BB962C8B-B14F-4D97-AF65-F5344CB8AC3E}">
        <p14:creationId xmlns:p14="http://schemas.microsoft.com/office/powerpoint/2010/main" val="2115298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4868DED2-45FC-48D3-90D2-F5F546090884}"/>
              </a:ext>
            </a:extLst>
          </p:cNvPr>
          <p:cNvSpPr>
            <a:spLocks noGrp="1"/>
          </p:cNvSpPr>
          <p:nvPr>
            <p:ph type="title"/>
          </p:nvPr>
        </p:nvSpPr>
        <p:spPr>
          <a:xfrm>
            <a:off x="1451580" y="804520"/>
            <a:ext cx="4176511" cy="1049235"/>
          </a:xfrm>
        </p:spPr>
        <p:txBody>
          <a:bodyPr>
            <a:normAutofit/>
          </a:bodyPr>
          <a:lstStyle/>
          <a:p>
            <a:r>
              <a:rPr lang="en-US" dirty="0"/>
              <a:t>Your own facility</a:t>
            </a:r>
          </a:p>
        </p:txBody>
      </p:sp>
      <p:sp>
        <p:nvSpPr>
          <p:cNvPr id="14" name="Rectangle 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BC193D7F-2ECC-4BB4-AC79-739ED3E601AC}"/>
              </a:ext>
            </a:extLst>
          </p:cNvPr>
          <p:cNvSpPr>
            <a:spLocks noGrp="1"/>
          </p:cNvSpPr>
          <p:nvPr>
            <p:ph idx="1"/>
          </p:nvPr>
        </p:nvSpPr>
        <p:spPr>
          <a:xfrm>
            <a:off x="1451581" y="2015732"/>
            <a:ext cx="4172212" cy="3450613"/>
          </a:xfrm>
        </p:spPr>
        <p:txBody>
          <a:bodyPr>
            <a:normAutofit fontScale="92500" lnSpcReduction="10000"/>
          </a:bodyPr>
          <a:lstStyle/>
          <a:p>
            <a:r>
              <a:rPr lang="en-US" dirty="0"/>
              <a:t>EMR will most likely have a skin integrity form</a:t>
            </a:r>
          </a:p>
          <a:p>
            <a:r>
              <a:rPr lang="en-US" dirty="0"/>
              <a:t>Wound care nurses are happy to help you track pressure injuries</a:t>
            </a:r>
          </a:p>
          <a:p>
            <a:r>
              <a:rPr lang="en-US" dirty="0"/>
              <a:t>Talk to your ICU RNs, they can help you find the documentation forms</a:t>
            </a:r>
          </a:p>
          <a:p>
            <a:r>
              <a:rPr lang="en-US" dirty="0"/>
              <a:t>Take a copy of this form to the RN/Wound Care – use it as a base for a proper pressure ulcer tracking tool</a:t>
            </a:r>
          </a:p>
        </p:txBody>
      </p:sp>
      <p:pic>
        <p:nvPicPr>
          <p:cNvPr id="5" name="Graphic 4">
            <a:extLst>
              <a:ext uri="{FF2B5EF4-FFF2-40B4-BE49-F238E27FC236}">
                <a16:creationId xmlns:a16="http://schemas.microsoft.com/office/drawing/2014/main" id="{1AD797CA-0895-4303-8391-F480429C6D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411" y="914819"/>
            <a:ext cx="4960442" cy="4442289"/>
          </a:xfrm>
          <a:prstGeom prst="rect">
            <a:avLst/>
          </a:prstGeom>
        </p:spPr>
      </p:pic>
      <p:pic>
        <p:nvPicPr>
          <p:cNvPr id="16" name="Picture 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555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F8AA-B33D-437D-A72C-B42911A7845B}"/>
              </a:ext>
            </a:extLst>
          </p:cNvPr>
          <p:cNvSpPr>
            <a:spLocks noGrp="1"/>
          </p:cNvSpPr>
          <p:nvPr>
            <p:ph type="title"/>
          </p:nvPr>
        </p:nvSpPr>
        <p:spPr>
          <a:xfrm>
            <a:off x="1451579" y="804519"/>
            <a:ext cx="9603275" cy="1049235"/>
          </a:xfrm>
        </p:spPr>
        <p:txBody>
          <a:bodyPr>
            <a:normAutofit/>
          </a:bodyPr>
          <a:lstStyle/>
          <a:p>
            <a:r>
              <a:rPr lang="en-US"/>
              <a:t>Preventing Pressure Injuries</a:t>
            </a:r>
          </a:p>
        </p:txBody>
      </p:sp>
      <p:graphicFrame>
        <p:nvGraphicFramePr>
          <p:cNvPr id="5" name="Content Placeholder 2">
            <a:extLst>
              <a:ext uri="{FF2B5EF4-FFF2-40B4-BE49-F238E27FC236}">
                <a16:creationId xmlns:a16="http://schemas.microsoft.com/office/drawing/2014/main" id="{5C21FB74-4496-49CF-A2A1-160D0958025B}"/>
              </a:ext>
            </a:extLst>
          </p:cNvPr>
          <p:cNvGraphicFramePr>
            <a:graphicFrameLocks noGrp="1"/>
          </p:cNvGraphicFramePr>
          <p:nvPr>
            <p:ph idx="1"/>
            <p:extLst>
              <p:ext uri="{D42A27DB-BD31-4B8C-83A1-F6EECF244321}">
                <p14:modId xmlns:p14="http://schemas.microsoft.com/office/powerpoint/2010/main" val="2918950251"/>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1017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C1FC-3294-4E45-A2D8-8207585A76F4}"/>
              </a:ext>
            </a:extLst>
          </p:cNvPr>
          <p:cNvSpPr>
            <a:spLocks noGrp="1"/>
          </p:cNvSpPr>
          <p:nvPr>
            <p:ph type="title"/>
          </p:nvPr>
        </p:nvSpPr>
        <p:spPr/>
        <p:txBody>
          <a:bodyPr/>
          <a:lstStyle/>
          <a:p>
            <a:r>
              <a:rPr lang="en-US" dirty="0"/>
              <a:t>Preventing at healthy skin</a:t>
            </a:r>
          </a:p>
        </p:txBody>
      </p:sp>
      <p:graphicFrame>
        <p:nvGraphicFramePr>
          <p:cNvPr id="24" name="Content Placeholder 23">
            <a:extLst>
              <a:ext uri="{FF2B5EF4-FFF2-40B4-BE49-F238E27FC236}">
                <a16:creationId xmlns:a16="http://schemas.microsoft.com/office/drawing/2014/main" id="{A89C11ED-BEDC-43D8-A730-16614634EA0C}"/>
              </a:ext>
            </a:extLst>
          </p:cNvPr>
          <p:cNvGraphicFramePr>
            <a:graphicFrameLocks noGrp="1"/>
          </p:cNvGraphicFramePr>
          <p:nvPr>
            <p:ph idx="1"/>
            <p:extLst>
              <p:ext uri="{D42A27DB-BD31-4B8C-83A1-F6EECF244321}">
                <p14:modId xmlns:p14="http://schemas.microsoft.com/office/powerpoint/2010/main" val="410253302"/>
              </p:ext>
            </p:extLst>
          </p:nvPr>
        </p:nvGraphicFramePr>
        <p:xfrm>
          <a:off x="1450975" y="2016125"/>
          <a:ext cx="9604375" cy="3449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1205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7" name="Rectangle 12">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8" name="Picture 14">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9" name="Straight Connector 16">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18">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1" name="Rectangle 20">
            <a:extLst>
              <a:ext uri="{FF2B5EF4-FFF2-40B4-BE49-F238E27FC236}">
                <a16:creationId xmlns:a16="http://schemas.microsoft.com/office/drawing/2014/main" id="{E8E51B09-2B9E-4D82-A5F8-29F85CBE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2">
            <a:extLst>
              <a:ext uri="{FF2B5EF4-FFF2-40B4-BE49-F238E27FC236}">
                <a16:creationId xmlns:a16="http://schemas.microsoft.com/office/drawing/2014/main" id="{59240118-40F3-4A1C-85DC-4E58525CB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53" name="Group 24">
            <a:extLst>
              <a:ext uri="{FF2B5EF4-FFF2-40B4-BE49-F238E27FC236}">
                <a16:creationId xmlns:a16="http://schemas.microsoft.com/office/drawing/2014/main" id="{C269951F-7B8C-4336-BC68-9BA9843CE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7463259" y="583365"/>
            <a:chExt cx="4074533" cy="5181928"/>
          </a:xfrm>
        </p:grpSpPr>
        <p:sp>
          <p:nvSpPr>
            <p:cNvPr id="26" name="Rectangle 25">
              <a:extLst>
                <a:ext uri="{FF2B5EF4-FFF2-40B4-BE49-F238E27FC236}">
                  <a16:creationId xmlns:a16="http://schemas.microsoft.com/office/drawing/2014/main" id="{CFD48101-E230-4669-8C1B-39BAAB2BB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26">
              <a:extLst>
                <a:ext uri="{FF2B5EF4-FFF2-40B4-BE49-F238E27FC236}">
                  <a16:creationId xmlns:a16="http://schemas.microsoft.com/office/drawing/2014/main" id="{A18FA112-D8F0-41D3-9171-B0A3110E2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5" name="Straight Connector 28">
            <a:extLst>
              <a:ext uri="{FF2B5EF4-FFF2-40B4-BE49-F238E27FC236}">
                <a16:creationId xmlns:a16="http://schemas.microsoft.com/office/drawing/2014/main" id="{A9087EE4-E285-4C8E-AC5F-CAE7D1FDE3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E2F41DED-3AB5-49A0-9FE0-D603FBB53F94}"/>
              </a:ext>
            </a:extLst>
          </p:cNvPr>
          <p:cNvSpPr>
            <a:spLocks noGrp="1"/>
          </p:cNvSpPr>
          <p:nvPr>
            <p:ph type="title"/>
          </p:nvPr>
        </p:nvSpPr>
        <p:spPr>
          <a:xfrm>
            <a:off x="5188043" y="804520"/>
            <a:ext cx="5550355" cy="1049235"/>
          </a:xfrm>
        </p:spPr>
        <p:txBody>
          <a:bodyPr vert="horz" lIns="91440" tIns="45720" rIns="91440" bIns="45720" rtlCol="0" anchor="t">
            <a:normAutofit/>
          </a:bodyPr>
          <a:lstStyle/>
          <a:p>
            <a:r>
              <a:rPr lang="en-US" sz="3200"/>
              <a:t>Skin Safety in the ICU</a:t>
            </a:r>
          </a:p>
        </p:txBody>
      </p:sp>
      <p:pic>
        <p:nvPicPr>
          <p:cNvPr id="6" name="Content Placeholder 5" descr="A picture containing text&#10;&#10;Description automatically generated">
            <a:extLst>
              <a:ext uri="{FF2B5EF4-FFF2-40B4-BE49-F238E27FC236}">
                <a16:creationId xmlns:a16="http://schemas.microsoft.com/office/drawing/2014/main" id="{E6FBF92E-4793-44AF-B27E-246EE130EE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063" r="-4" b="-4"/>
          <a:stretch/>
        </p:blipFill>
        <p:spPr>
          <a:xfrm>
            <a:off x="1285438" y="1116345"/>
            <a:ext cx="2799103" cy="3866172"/>
          </a:xfrm>
          <a:prstGeom prst="rect">
            <a:avLst/>
          </a:prstGeom>
        </p:spPr>
      </p:pic>
      <p:sp>
        <p:nvSpPr>
          <p:cNvPr id="8" name="Text Placeholder 7">
            <a:extLst>
              <a:ext uri="{FF2B5EF4-FFF2-40B4-BE49-F238E27FC236}">
                <a16:creationId xmlns:a16="http://schemas.microsoft.com/office/drawing/2014/main" id="{4C86FF20-D980-4229-8E6B-7543C06B9535}"/>
              </a:ext>
            </a:extLst>
          </p:cNvPr>
          <p:cNvSpPr>
            <a:spLocks noGrp="1"/>
          </p:cNvSpPr>
          <p:nvPr>
            <p:ph type="body" sz="half" idx="2"/>
          </p:nvPr>
        </p:nvSpPr>
        <p:spPr>
          <a:xfrm>
            <a:off x="5188043" y="2015732"/>
            <a:ext cx="5550355" cy="3450613"/>
          </a:xfrm>
        </p:spPr>
        <p:txBody>
          <a:bodyPr vert="horz" lIns="91440" tIns="45720" rIns="91440" bIns="45720" rtlCol="0" anchor="t">
            <a:normAutofit/>
          </a:bodyPr>
          <a:lstStyle/>
          <a:p>
            <a:pPr indent="-228600">
              <a:buFont typeface="Arial" panose="020B0604020202020204" pitchFamily="34" charset="0"/>
              <a:buChar char="•"/>
            </a:pPr>
            <a:r>
              <a:rPr lang="en-US">
                <a:hlinkClick r:id="rId4"/>
              </a:rPr>
              <a:t>petradavidsonreegept@gmail.com</a:t>
            </a:r>
            <a:endParaRPr lang="en-US"/>
          </a:p>
          <a:p>
            <a:pPr indent="-228600">
              <a:buFont typeface="Arial" panose="020B0604020202020204" pitchFamily="34" charset="0"/>
              <a:buChar char="•"/>
            </a:pPr>
            <a:r>
              <a:rPr lang="en-US"/>
              <a:t>Petra N. Davidson, R. EEG/EP T., FASET</a:t>
            </a:r>
          </a:p>
          <a:p>
            <a:pPr indent="-228600">
              <a:buFont typeface="Arial" panose="020B0604020202020204" pitchFamily="34" charset="0"/>
              <a:buChar char="•"/>
            </a:pPr>
            <a:r>
              <a:rPr lang="en-US"/>
              <a:t>IntraDiagnostics, LLC</a:t>
            </a:r>
          </a:p>
          <a:p>
            <a:pPr indent="-228600">
              <a:buFont typeface="Arial" panose="020B0604020202020204" pitchFamily="34" charset="0"/>
              <a:buChar char="•"/>
            </a:pPr>
            <a:r>
              <a:rPr lang="en-US"/>
              <a:t>ASET, Standards &amp; Practices Committee</a:t>
            </a:r>
          </a:p>
        </p:txBody>
      </p:sp>
      <p:pic>
        <p:nvPicPr>
          <p:cNvPr id="31" name="Picture 30">
            <a:extLst>
              <a:ext uri="{FF2B5EF4-FFF2-40B4-BE49-F238E27FC236}">
                <a16:creationId xmlns:a16="http://schemas.microsoft.com/office/drawing/2014/main" id="{DD8AF6BD-5D32-4F8F-98B6-05F8A4390C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B47013E4-D33D-425E-B32E-DE7D5CB5F3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608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2C9703D-C8F9-44AD-A7C0-C2F3871F8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601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id="{F7DF6609-8342-4D3D-991D-AD792651CD43}"/>
              </a:ext>
            </a:extLst>
          </p:cNvPr>
          <p:cNvGraphicFramePr/>
          <p:nvPr>
            <p:extLst>
              <p:ext uri="{D42A27DB-BD31-4B8C-83A1-F6EECF244321}">
                <p14:modId xmlns:p14="http://schemas.microsoft.com/office/powerpoint/2010/main" val="2504842603"/>
              </p:ext>
            </p:extLst>
          </p:nvPr>
        </p:nvGraphicFramePr>
        <p:xfrm>
          <a:off x="390293" y="390292"/>
          <a:ext cx="11396546" cy="6155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34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82C3-FA66-47A4-A29E-C114C6629203}"/>
              </a:ext>
            </a:extLst>
          </p:cNvPr>
          <p:cNvSpPr>
            <a:spLocks noGrp="1"/>
          </p:cNvSpPr>
          <p:nvPr>
            <p:ph type="title"/>
          </p:nvPr>
        </p:nvSpPr>
        <p:spPr>
          <a:xfrm>
            <a:off x="1451579" y="804519"/>
            <a:ext cx="9603275" cy="1049235"/>
          </a:xfrm>
        </p:spPr>
        <p:txBody>
          <a:bodyPr>
            <a:normAutofit/>
          </a:bodyPr>
          <a:lstStyle/>
          <a:p>
            <a:r>
              <a:rPr lang="en-US"/>
              <a:t>Skin Breakdown in the ICU</a:t>
            </a:r>
          </a:p>
        </p:txBody>
      </p:sp>
      <p:graphicFrame>
        <p:nvGraphicFramePr>
          <p:cNvPr id="4" name="Content Placeholder 3">
            <a:extLst>
              <a:ext uri="{FF2B5EF4-FFF2-40B4-BE49-F238E27FC236}">
                <a16:creationId xmlns:a16="http://schemas.microsoft.com/office/drawing/2014/main" id="{DDD19E25-B8D0-4B9E-89EC-D0B9371A5C01}"/>
              </a:ext>
            </a:extLst>
          </p:cNvPr>
          <p:cNvGraphicFramePr>
            <a:graphicFrameLocks noGrp="1"/>
          </p:cNvGraphicFramePr>
          <p:nvPr>
            <p:ph idx="1"/>
            <p:extLst>
              <p:ext uri="{D42A27DB-BD31-4B8C-83A1-F6EECF244321}">
                <p14:modId xmlns:p14="http://schemas.microsoft.com/office/powerpoint/2010/main" val="3353850806"/>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785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8">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0" name="Picture 10">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12">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14">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3" name="Rectangle 16">
            <a:extLst>
              <a:ext uri="{FF2B5EF4-FFF2-40B4-BE49-F238E27FC236}">
                <a16:creationId xmlns:a16="http://schemas.microsoft.com/office/drawing/2014/main" id="{5C1C8E8D-F90C-4CE0-B013-CBAC6E4D7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8">
            <a:extLst>
              <a:ext uri="{FF2B5EF4-FFF2-40B4-BE49-F238E27FC236}">
                <a16:creationId xmlns:a16="http://schemas.microsoft.com/office/drawing/2014/main" id="{256B2D4F-5C3C-4930-9E59-5624E5063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BFC4302-2C3D-473D-9AEC-A20303357290}"/>
              </a:ext>
            </a:extLst>
          </p:cNvPr>
          <p:cNvSpPr>
            <a:spLocks noGrp="1"/>
          </p:cNvSpPr>
          <p:nvPr>
            <p:ph type="title"/>
          </p:nvPr>
        </p:nvSpPr>
        <p:spPr>
          <a:xfrm>
            <a:off x="661251" y="1474970"/>
            <a:ext cx="2821967" cy="3144914"/>
          </a:xfrm>
        </p:spPr>
        <p:txBody>
          <a:bodyPr vert="horz" lIns="91440" tIns="45720" rIns="91440" bIns="45720" rtlCol="0" anchor="ctr">
            <a:normAutofit/>
          </a:bodyPr>
          <a:lstStyle/>
          <a:p>
            <a:r>
              <a:rPr lang="en-US"/>
              <a:t>Skin Breakdown in the ICU</a:t>
            </a:r>
          </a:p>
        </p:txBody>
      </p:sp>
      <p:grpSp>
        <p:nvGrpSpPr>
          <p:cNvPr id="35" name="Group 20">
            <a:extLst>
              <a:ext uri="{FF2B5EF4-FFF2-40B4-BE49-F238E27FC236}">
                <a16:creationId xmlns:a16="http://schemas.microsoft.com/office/drawing/2014/main" id="{611721EC-7249-4412-ACE9-7752CF201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8" y="482170"/>
            <a:ext cx="7560115" cy="5149101"/>
            <a:chOff x="7463258" y="583365"/>
            <a:chExt cx="7560115" cy="5181928"/>
          </a:xfrm>
        </p:grpSpPr>
        <p:sp>
          <p:nvSpPr>
            <p:cNvPr id="36" name="Rectangle 21">
              <a:extLst>
                <a:ext uri="{FF2B5EF4-FFF2-40B4-BE49-F238E27FC236}">
                  <a16:creationId xmlns:a16="http://schemas.microsoft.com/office/drawing/2014/main" id="{8DCCC7A4-5D61-41EA-82D7-5D59C1F1C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22">
              <a:extLst>
                <a:ext uri="{FF2B5EF4-FFF2-40B4-BE49-F238E27FC236}">
                  <a16:creationId xmlns:a16="http://schemas.microsoft.com/office/drawing/2014/main" id="{A16A4307-5009-41C2-B976-153F0A17E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8" name="Picture 24">
            <a:extLst>
              <a:ext uri="{FF2B5EF4-FFF2-40B4-BE49-F238E27FC236}">
                <a16:creationId xmlns:a16="http://schemas.microsoft.com/office/drawing/2014/main" id="{1E6480F6-B743-4137-9D81-70DA7E0B64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9" name="Straight Connector 26">
            <a:extLst>
              <a:ext uri="{FF2B5EF4-FFF2-40B4-BE49-F238E27FC236}">
                <a16:creationId xmlns:a16="http://schemas.microsoft.com/office/drawing/2014/main" id="{6729B337-89A8-4A06-ADF2-C2CB930A96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161CBAC8-7C01-4745-8AFF-0BB897DA7A52}"/>
              </a:ext>
            </a:extLst>
          </p:cNvPr>
          <p:cNvGraphicFramePr>
            <a:graphicFrameLocks noGrp="1"/>
          </p:cNvGraphicFramePr>
          <p:nvPr>
            <p:ph idx="1"/>
            <p:extLst>
              <p:ext uri="{D42A27DB-BD31-4B8C-83A1-F6EECF244321}">
                <p14:modId xmlns:p14="http://schemas.microsoft.com/office/powerpoint/2010/main" val="1404328075"/>
              </p:ext>
            </p:extLst>
          </p:nvPr>
        </p:nvGraphicFramePr>
        <p:xfrm>
          <a:off x="4275863" y="643467"/>
          <a:ext cx="7077936" cy="474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3363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C75E2B-CACA-478C-B26B-182AF87A1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50FF2874-547C-4D14-9E18-28B19002FB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36CF827D-A163-47F7-BD87-34EB4FA7D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99D9A9-1DA8-433D-A9BC-FB48D93D4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593D0D1F-C0CE-416A-883C-BF1E03F63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4BB6862-3393-46CC-9A80-E400B3206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10C82C3-FA66-47A4-A29E-C114C6629203}"/>
              </a:ext>
            </a:extLst>
          </p:cNvPr>
          <p:cNvSpPr>
            <a:spLocks noGrp="1"/>
          </p:cNvSpPr>
          <p:nvPr>
            <p:ph type="title"/>
          </p:nvPr>
        </p:nvSpPr>
        <p:spPr>
          <a:xfrm>
            <a:off x="661251" y="1474970"/>
            <a:ext cx="2821967" cy="3144914"/>
          </a:xfrm>
        </p:spPr>
        <p:txBody>
          <a:bodyPr vert="horz" lIns="91440" tIns="45720" rIns="91440" bIns="45720" rtlCol="0" anchor="ctr">
            <a:normAutofit/>
          </a:bodyPr>
          <a:lstStyle/>
          <a:p>
            <a:r>
              <a:rPr lang="en-US"/>
              <a:t>Skin Breakdown in the ICU</a:t>
            </a:r>
          </a:p>
        </p:txBody>
      </p:sp>
      <p:grpSp>
        <p:nvGrpSpPr>
          <p:cNvPr id="21" name="Group 20">
            <a:extLst>
              <a:ext uri="{FF2B5EF4-FFF2-40B4-BE49-F238E27FC236}">
                <a16:creationId xmlns:a16="http://schemas.microsoft.com/office/drawing/2014/main" id="{ECD36A4A-123D-46E3-8A64-13B8B3F019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8" y="482170"/>
            <a:ext cx="7560115" cy="5149101"/>
            <a:chOff x="7463258" y="583365"/>
            <a:chExt cx="7560115" cy="5181928"/>
          </a:xfrm>
        </p:grpSpPr>
        <p:sp>
          <p:nvSpPr>
            <p:cNvPr id="22" name="Rectangle 21">
              <a:extLst>
                <a:ext uri="{FF2B5EF4-FFF2-40B4-BE49-F238E27FC236}">
                  <a16:creationId xmlns:a16="http://schemas.microsoft.com/office/drawing/2014/main" id="{612E2361-DAF1-4420-BBBD-218F4138E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D6F994B-14BC-49BA-B34D-17DF3069A4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55EC7096-D0A6-471D-AE28-B68D70388E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2E98EB88-99B6-483D-B203-0D5D631005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DDD19E25-B8D0-4B9E-89EC-D0B9371A5C01}"/>
              </a:ext>
            </a:extLst>
          </p:cNvPr>
          <p:cNvGraphicFramePr>
            <a:graphicFrameLocks noGrp="1"/>
          </p:cNvGraphicFramePr>
          <p:nvPr>
            <p:ph idx="1"/>
            <p:extLst>
              <p:ext uri="{D42A27DB-BD31-4B8C-83A1-F6EECF244321}">
                <p14:modId xmlns:p14="http://schemas.microsoft.com/office/powerpoint/2010/main" val="643680081"/>
              </p:ext>
            </p:extLst>
          </p:nvPr>
        </p:nvGraphicFramePr>
        <p:xfrm>
          <a:off x="4275863" y="643467"/>
          <a:ext cx="6944863" cy="46354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8633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10C82C3-FA66-47A4-A29E-C114C6629203}"/>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100"/>
              <a:t>Skin Breakdown in the ICU</a:t>
            </a:r>
          </a:p>
        </p:txBody>
      </p:sp>
      <p:cxnSp>
        <p:nvCxnSpPr>
          <p:cNvPr id="21" name="Straight Connector 20">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3" name="Group 22">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4" name="Rectangle 23">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30">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DDD19E25-B8D0-4B9E-89EC-D0B9371A5C01}"/>
              </a:ext>
            </a:extLst>
          </p:cNvPr>
          <p:cNvGraphicFramePr>
            <a:graphicFrameLocks noGrp="1"/>
          </p:cNvGraphicFramePr>
          <p:nvPr>
            <p:ph idx="1"/>
            <p:extLst>
              <p:ext uri="{D42A27DB-BD31-4B8C-83A1-F6EECF244321}">
                <p14:modId xmlns:p14="http://schemas.microsoft.com/office/powerpoint/2010/main" val="958794074"/>
              </p:ext>
            </p:extLst>
          </p:nvPr>
        </p:nvGraphicFramePr>
        <p:xfrm>
          <a:off x="4292448" y="643467"/>
          <a:ext cx="7061351" cy="47534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77283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2C72-2482-4470-A95B-9725A2B4B4D3}"/>
              </a:ext>
            </a:extLst>
          </p:cNvPr>
          <p:cNvSpPr>
            <a:spLocks noGrp="1"/>
          </p:cNvSpPr>
          <p:nvPr>
            <p:ph type="title"/>
          </p:nvPr>
        </p:nvSpPr>
        <p:spPr>
          <a:xfrm>
            <a:off x="1451579" y="804519"/>
            <a:ext cx="9603275" cy="1049235"/>
          </a:xfrm>
        </p:spPr>
        <p:txBody>
          <a:bodyPr>
            <a:normAutofit/>
          </a:bodyPr>
          <a:lstStyle/>
          <a:p>
            <a:r>
              <a:rPr lang="en-US"/>
              <a:t>Definitions</a:t>
            </a:r>
            <a:endParaRPr lang="en-US" dirty="0"/>
          </a:p>
        </p:txBody>
      </p:sp>
      <p:graphicFrame>
        <p:nvGraphicFramePr>
          <p:cNvPr id="5" name="Content Placeholder 4">
            <a:extLst>
              <a:ext uri="{FF2B5EF4-FFF2-40B4-BE49-F238E27FC236}">
                <a16:creationId xmlns:a16="http://schemas.microsoft.com/office/drawing/2014/main" id="{506576C7-4DD3-45AA-9957-6D58ADFFEFC4}"/>
              </a:ext>
            </a:extLst>
          </p:cNvPr>
          <p:cNvGraphicFramePr>
            <a:graphicFrameLocks noGrp="1"/>
          </p:cNvGraphicFramePr>
          <p:nvPr>
            <p:ph idx="1"/>
            <p:extLst>
              <p:ext uri="{D42A27DB-BD31-4B8C-83A1-F6EECF244321}">
                <p14:modId xmlns:p14="http://schemas.microsoft.com/office/powerpoint/2010/main" val="1162532242"/>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1491797"/>
      </p:ext>
    </p:extLst>
  </p:cSld>
  <p:clrMapOvr>
    <a:masterClrMapping/>
  </p:clrMapOvr>
</p:sld>
</file>

<file path=ppt/theme/theme1.xml><?xml version="1.0" encoding="utf-8"?>
<a:theme xmlns:a="http://schemas.openxmlformats.org/drawingml/2006/main" name="Gallery">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3394</Words>
  <Application>Microsoft Office PowerPoint</Application>
  <PresentationFormat>Widescreen</PresentationFormat>
  <Paragraphs>226</Paragraphs>
  <Slides>37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Gill Sans MT</vt:lpstr>
      <vt:lpstr>Gallery</vt:lpstr>
      <vt:lpstr>PowerPoint Presentation</vt:lpstr>
      <vt:lpstr>Skin Safety in the ICU</vt:lpstr>
      <vt:lpstr>Evidence based medicine</vt:lpstr>
      <vt:lpstr>PowerPoint Presentation</vt:lpstr>
      <vt:lpstr>Skin Breakdown in the ICU</vt:lpstr>
      <vt:lpstr>Skin Breakdown in the ICU</vt:lpstr>
      <vt:lpstr>Skin Breakdown in the ICU</vt:lpstr>
      <vt:lpstr>Skin Breakdown in the ICU</vt:lpstr>
      <vt:lpstr>Definitions</vt:lpstr>
      <vt:lpstr>Skin breakdown</vt:lpstr>
      <vt:lpstr>Defining</vt:lpstr>
      <vt:lpstr>MAUDE</vt:lpstr>
      <vt:lpstr>Adverse events</vt:lpstr>
      <vt:lpstr>NPUAP</vt:lpstr>
      <vt:lpstr>MDRPU</vt:lpstr>
      <vt:lpstr>PUSH</vt:lpstr>
      <vt:lpstr>Pressure Injuries</vt:lpstr>
      <vt:lpstr>Caution graphic images</vt:lpstr>
      <vt:lpstr>Healthy skin</vt:lpstr>
      <vt:lpstr>Pressure injuries from electrodes</vt:lpstr>
      <vt:lpstr>Blanchable vs Non-blanchable</vt:lpstr>
      <vt:lpstr>Stage I</vt:lpstr>
      <vt:lpstr>Stage II</vt:lpstr>
      <vt:lpstr>Stage III</vt:lpstr>
      <vt:lpstr>Stage IV</vt:lpstr>
      <vt:lpstr>Unstageable</vt:lpstr>
      <vt:lpstr>Monitoring</vt:lpstr>
      <vt:lpstr>Monitoring</vt:lpstr>
      <vt:lpstr>Tools available through ASET</vt:lpstr>
      <vt:lpstr>Monitoring</vt:lpstr>
      <vt:lpstr>PowerPoint Presentation</vt:lpstr>
      <vt:lpstr>AHRQ- Agency for healthcare research and quality</vt:lpstr>
      <vt:lpstr>National Pressure ulcer advisory panel</vt:lpstr>
      <vt:lpstr>Your own facility</vt:lpstr>
      <vt:lpstr>Preventing Pressure Injuries</vt:lpstr>
      <vt:lpstr>Preventing at healthy skin</vt:lpstr>
      <vt:lpstr>Skin Safety in the ICU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Petra Davidson</dc:creator>
  <cp:lastModifiedBy>Petra Davidson</cp:lastModifiedBy>
  <cp:revision>3</cp:revision>
  <dcterms:created xsi:type="dcterms:W3CDTF">2019-08-13T23:58:47Z</dcterms:created>
  <dcterms:modified xsi:type="dcterms:W3CDTF">2019-08-14T00:04:29Z</dcterms:modified>
</cp:coreProperties>
</file>