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12"/>
  </p:notesMasterIdLst>
  <p:sldIdLst>
    <p:sldId id="256" r:id="rId2"/>
    <p:sldId id="368" r:id="rId3"/>
    <p:sldId id="310" r:id="rId4"/>
    <p:sldId id="311" r:id="rId5"/>
    <p:sldId id="327" r:id="rId6"/>
    <p:sldId id="302" r:id="rId7"/>
    <p:sldId id="304" r:id="rId8"/>
    <p:sldId id="303" r:id="rId9"/>
    <p:sldId id="305" r:id="rId10"/>
    <p:sldId id="306" r:id="rId11"/>
    <p:sldId id="307" r:id="rId12"/>
    <p:sldId id="369" r:id="rId13"/>
    <p:sldId id="308" r:id="rId14"/>
    <p:sldId id="347" r:id="rId15"/>
    <p:sldId id="328" r:id="rId16"/>
    <p:sldId id="334" r:id="rId17"/>
    <p:sldId id="312" r:id="rId18"/>
    <p:sldId id="313" r:id="rId19"/>
    <p:sldId id="309" r:id="rId20"/>
    <p:sldId id="314" r:id="rId21"/>
    <p:sldId id="316" r:id="rId22"/>
    <p:sldId id="317" r:id="rId23"/>
    <p:sldId id="318" r:id="rId24"/>
    <p:sldId id="319" r:id="rId25"/>
    <p:sldId id="363" r:id="rId26"/>
    <p:sldId id="364" r:id="rId27"/>
    <p:sldId id="365" r:id="rId28"/>
    <p:sldId id="315" r:id="rId29"/>
    <p:sldId id="360" r:id="rId30"/>
    <p:sldId id="321" r:id="rId31"/>
    <p:sldId id="257" r:id="rId32"/>
    <p:sldId id="258" r:id="rId33"/>
    <p:sldId id="263" r:id="rId34"/>
    <p:sldId id="259" r:id="rId35"/>
    <p:sldId id="260" r:id="rId36"/>
    <p:sldId id="264" r:id="rId37"/>
    <p:sldId id="261" r:id="rId38"/>
    <p:sldId id="322" r:id="rId39"/>
    <p:sldId id="299" r:id="rId40"/>
    <p:sldId id="300" r:id="rId41"/>
    <p:sldId id="301" r:id="rId42"/>
    <p:sldId id="265" r:id="rId43"/>
    <p:sldId id="267" r:id="rId44"/>
    <p:sldId id="346" r:id="rId45"/>
    <p:sldId id="324" r:id="rId46"/>
    <p:sldId id="297" r:id="rId47"/>
    <p:sldId id="262" r:id="rId48"/>
    <p:sldId id="323" r:id="rId49"/>
    <p:sldId id="271" r:id="rId50"/>
    <p:sldId id="370" r:id="rId51"/>
    <p:sldId id="298" r:id="rId52"/>
    <p:sldId id="287" r:id="rId53"/>
    <p:sldId id="281" r:id="rId54"/>
    <p:sldId id="325" r:id="rId55"/>
    <p:sldId id="326" r:id="rId56"/>
    <p:sldId id="352" r:id="rId57"/>
    <p:sldId id="353" r:id="rId58"/>
    <p:sldId id="354" r:id="rId59"/>
    <p:sldId id="355" r:id="rId60"/>
    <p:sldId id="356" r:id="rId61"/>
    <p:sldId id="357" r:id="rId62"/>
    <p:sldId id="358" r:id="rId63"/>
    <p:sldId id="359" r:id="rId64"/>
    <p:sldId id="273" r:id="rId65"/>
    <p:sldId id="266" r:id="rId66"/>
    <p:sldId id="362" r:id="rId67"/>
    <p:sldId id="337" r:id="rId68"/>
    <p:sldId id="338" r:id="rId69"/>
    <p:sldId id="339" r:id="rId70"/>
    <p:sldId id="340" r:id="rId71"/>
    <p:sldId id="341" r:id="rId72"/>
    <p:sldId id="342" r:id="rId73"/>
    <p:sldId id="343" r:id="rId74"/>
    <p:sldId id="272" r:id="rId75"/>
    <p:sldId id="274" r:id="rId76"/>
    <p:sldId id="275" r:id="rId77"/>
    <p:sldId id="282" r:id="rId78"/>
    <p:sldId id="276" r:id="rId79"/>
    <p:sldId id="277" r:id="rId80"/>
    <p:sldId id="278" r:id="rId81"/>
    <p:sldId id="279" r:id="rId82"/>
    <p:sldId id="284" r:id="rId83"/>
    <p:sldId id="285" r:id="rId84"/>
    <p:sldId id="280" r:id="rId85"/>
    <p:sldId id="283" r:id="rId86"/>
    <p:sldId id="286" r:id="rId87"/>
    <p:sldId id="288" r:id="rId88"/>
    <p:sldId id="289" r:id="rId89"/>
    <p:sldId id="320" r:id="rId90"/>
    <p:sldId id="330" r:id="rId91"/>
    <p:sldId id="331" r:id="rId92"/>
    <p:sldId id="332" r:id="rId93"/>
    <p:sldId id="333" r:id="rId94"/>
    <p:sldId id="344" r:id="rId95"/>
    <p:sldId id="291" r:id="rId96"/>
    <p:sldId id="290" r:id="rId97"/>
    <p:sldId id="295" r:id="rId98"/>
    <p:sldId id="296" r:id="rId99"/>
    <p:sldId id="292" r:id="rId100"/>
    <p:sldId id="293" r:id="rId101"/>
    <p:sldId id="294" r:id="rId102"/>
    <p:sldId id="345" r:id="rId103"/>
    <p:sldId id="361" r:id="rId104"/>
    <p:sldId id="350" r:id="rId105"/>
    <p:sldId id="351" r:id="rId106"/>
    <p:sldId id="349" r:id="rId107"/>
    <p:sldId id="348" r:id="rId108"/>
    <p:sldId id="336" r:id="rId109"/>
    <p:sldId id="366" r:id="rId110"/>
    <p:sldId id="367"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79676" autoAdjust="0"/>
  </p:normalViewPr>
  <p:slideViewPr>
    <p:cSldViewPr>
      <p:cViewPr>
        <p:scale>
          <a:sx n="123" d="100"/>
          <a:sy n="123" d="100"/>
        </p:scale>
        <p:origin x="216" y="48"/>
      </p:cViewPr>
      <p:guideLst>
        <p:guide orient="horz" pos="2160"/>
        <p:guide pos="2880"/>
      </p:guideLst>
    </p:cSldViewPr>
  </p:slideViewPr>
  <p:outlineViewPr>
    <p:cViewPr>
      <p:scale>
        <a:sx n="33" d="100"/>
        <a:sy n="33" d="100"/>
      </p:scale>
      <p:origin x="24" y="20772"/>
    </p:cViewPr>
  </p:outlin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ata1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ata1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6.svg"/><Relationship Id="rId4" Type="http://schemas.openxmlformats.org/officeDocument/2006/relationships/image" Target="../media/image8.svg"/><Relationship Id="rId9" Type="http://schemas.openxmlformats.org/officeDocument/2006/relationships/image" Target="../media/image75.png"/></Relationships>
</file>

<file path=ppt/diagrams/_rels/data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4" Type="http://schemas.openxmlformats.org/officeDocument/2006/relationships/image" Target="../media/image82.svg"/></Relationships>
</file>

<file path=ppt/diagrams/_rels/data18.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3.png"/><Relationship Id="rId3" Type="http://schemas.openxmlformats.org/officeDocument/2006/relationships/image" Target="../media/image7.png"/><Relationship Id="rId7" Type="http://schemas.openxmlformats.org/officeDocument/2006/relationships/image" Target="../media/image87.png"/><Relationship Id="rId12" Type="http://schemas.openxmlformats.org/officeDocument/2006/relationships/image" Target="../media/image92.sv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svg"/><Relationship Id="rId9" Type="http://schemas.openxmlformats.org/officeDocument/2006/relationships/image" Target="../media/image89.png"/><Relationship Id="rId14" Type="http://schemas.openxmlformats.org/officeDocument/2006/relationships/image" Target="../media/image94.svg"/></Relationships>
</file>

<file path=ppt/diagrams/_rels/data2.xml.rels><?xml version="1.0" encoding="UTF-8" standalone="yes"?>
<Relationships xmlns="http://schemas.openxmlformats.org/package/2006/relationships"><Relationship Id="rId1" Type="http://schemas.openxmlformats.org/officeDocument/2006/relationships/hyperlink" Target="http://www.abret.or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6.svg"/><Relationship Id="rId4" Type="http://schemas.openxmlformats.org/officeDocument/2006/relationships/image" Target="../media/image8.svg"/><Relationship Id="rId9" Type="http://schemas.openxmlformats.org/officeDocument/2006/relationships/image" Target="../media/image75.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4" Type="http://schemas.openxmlformats.org/officeDocument/2006/relationships/image" Target="../media/image82.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3.png"/><Relationship Id="rId3" Type="http://schemas.openxmlformats.org/officeDocument/2006/relationships/image" Target="../media/image7.png"/><Relationship Id="rId7" Type="http://schemas.openxmlformats.org/officeDocument/2006/relationships/image" Target="../media/image87.png"/><Relationship Id="rId12" Type="http://schemas.openxmlformats.org/officeDocument/2006/relationships/image" Target="../media/image92.sv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svg"/><Relationship Id="rId9" Type="http://schemas.openxmlformats.org/officeDocument/2006/relationships/image" Target="../media/image89.png"/><Relationship Id="rId14" Type="http://schemas.openxmlformats.org/officeDocument/2006/relationships/image" Target="../media/image94.svg"/></Relationships>
</file>

<file path=ppt/diagrams/_rels/drawing2.xml.rels><?xml version="1.0" encoding="UTF-8" standalone="yes"?>
<Relationships xmlns="http://schemas.openxmlformats.org/package/2006/relationships"><Relationship Id="rId1" Type="http://schemas.openxmlformats.org/officeDocument/2006/relationships/hyperlink" Target="http://www.abret.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F10BC-C1FF-4688-8372-542684A7687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E483097-5EDA-42C0-8228-7E96D3457534}">
      <dgm:prSet/>
      <dgm:spPr/>
      <dgm:t>
        <a:bodyPr/>
        <a:lstStyle/>
        <a:p>
          <a:r>
            <a:rPr lang="en-US"/>
            <a:t>Review CLTM exam eligibility requirements</a:t>
          </a:r>
        </a:p>
      </dgm:t>
    </dgm:pt>
    <dgm:pt modelId="{422D749D-3BB4-493F-B699-396373365C9B}" type="parTrans" cxnId="{BE210D18-0550-4CE0-B934-5952D9544BE2}">
      <dgm:prSet/>
      <dgm:spPr/>
      <dgm:t>
        <a:bodyPr/>
        <a:lstStyle/>
        <a:p>
          <a:endParaRPr lang="en-US"/>
        </a:p>
      </dgm:t>
    </dgm:pt>
    <dgm:pt modelId="{7C17F681-4FB9-44D0-81B4-94F68D1BF960}" type="sibTrans" cxnId="{BE210D18-0550-4CE0-B934-5952D9544BE2}">
      <dgm:prSet/>
      <dgm:spPr/>
      <dgm:t>
        <a:bodyPr/>
        <a:lstStyle/>
        <a:p>
          <a:endParaRPr lang="en-US"/>
        </a:p>
      </dgm:t>
    </dgm:pt>
    <dgm:pt modelId="{72C0A8FB-41BD-4AAD-818F-BEC311C0B51E}">
      <dgm:prSet/>
      <dgm:spPr/>
      <dgm:t>
        <a:bodyPr/>
        <a:lstStyle/>
        <a:p>
          <a:r>
            <a:rPr lang="en-US"/>
            <a:t>Provide direction for useful study material</a:t>
          </a:r>
        </a:p>
      </dgm:t>
    </dgm:pt>
    <dgm:pt modelId="{ECFEA44B-B7F7-4185-9FF3-70A42E8850EC}" type="parTrans" cxnId="{922A3195-643F-42D2-A093-203FFA963302}">
      <dgm:prSet/>
      <dgm:spPr/>
      <dgm:t>
        <a:bodyPr/>
        <a:lstStyle/>
        <a:p>
          <a:endParaRPr lang="en-US"/>
        </a:p>
      </dgm:t>
    </dgm:pt>
    <dgm:pt modelId="{DC5346B8-A357-4844-816D-F6230786F536}" type="sibTrans" cxnId="{922A3195-643F-42D2-A093-203FFA963302}">
      <dgm:prSet/>
      <dgm:spPr/>
      <dgm:t>
        <a:bodyPr/>
        <a:lstStyle/>
        <a:p>
          <a:endParaRPr lang="en-US"/>
        </a:p>
      </dgm:t>
    </dgm:pt>
    <dgm:pt modelId="{9673D607-0CC9-4C94-A098-7CFBAC579572}">
      <dgm:prSet/>
      <dgm:spPr/>
      <dgm:t>
        <a:bodyPr/>
        <a:lstStyle/>
        <a:p>
          <a:r>
            <a:rPr lang="en-US" dirty="0"/>
            <a:t>Overview of exam content</a:t>
          </a:r>
        </a:p>
      </dgm:t>
    </dgm:pt>
    <dgm:pt modelId="{2CA54DDC-0D55-402E-BAA8-A1D65C6ECD8F}" type="parTrans" cxnId="{62C60A13-BD8B-47CA-94AE-E1096F3C5EB3}">
      <dgm:prSet/>
      <dgm:spPr/>
      <dgm:t>
        <a:bodyPr/>
        <a:lstStyle/>
        <a:p>
          <a:endParaRPr lang="en-US"/>
        </a:p>
      </dgm:t>
    </dgm:pt>
    <dgm:pt modelId="{2F6DD991-9A95-4C4B-9C3B-06CDCE60DB27}" type="sibTrans" cxnId="{62C60A13-BD8B-47CA-94AE-E1096F3C5EB3}">
      <dgm:prSet/>
      <dgm:spPr/>
      <dgm:t>
        <a:bodyPr/>
        <a:lstStyle/>
        <a:p>
          <a:endParaRPr lang="en-US"/>
        </a:p>
      </dgm:t>
    </dgm:pt>
    <dgm:pt modelId="{AFE7CE81-EAF0-4403-8408-6A967074A26B}">
      <dgm:prSet/>
      <dgm:spPr/>
      <dgm:t>
        <a:bodyPr/>
        <a:lstStyle/>
        <a:p>
          <a:r>
            <a:rPr lang="en-US"/>
            <a:t>Important need-to-knows</a:t>
          </a:r>
        </a:p>
      </dgm:t>
    </dgm:pt>
    <dgm:pt modelId="{1D818E33-60D5-4C01-BFAB-ED0DD7DC93E1}" type="parTrans" cxnId="{959FB5A5-D504-4281-8B51-4B5EB2F86C3F}">
      <dgm:prSet/>
      <dgm:spPr/>
      <dgm:t>
        <a:bodyPr/>
        <a:lstStyle/>
        <a:p>
          <a:endParaRPr lang="en-US"/>
        </a:p>
      </dgm:t>
    </dgm:pt>
    <dgm:pt modelId="{9539E51C-C9CE-4E47-92DD-86C86B6AAC39}" type="sibTrans" cxnId="{959FB5A5-D504-4281-8B51-4B5EB2F86C3F}">
      <dgm:prSet/>
      <dgm:spPr/>
      <dgm:t>
        <a:bodyPr/>
        <a:lstStyle/>
        <a:p>
          <a:endParaRPr lang="en-US"/>
        </a:p>
      </dgm:t>
    </dgm:pt>
    <dgm:pt modelId="{FF45C811-4D76-4113-9BDA-BB4B9DD8F53F}">
      <dgm:prSet/>
      <dgm:spPr/>
      <dgm:t>
        <a:bodyPr/>
        <a:lstStyle/>
        <a:p>
          <a:r>
            <a:rPr lang="en-US"/>
            <a:t>Helpful hints to help you prepare and pass the exam</a:t>
          </a:r>
        </a:p>
      </dgm:t>
    </dgm:pt>
    <dgm:pt modelId="{CBE9C97B-A861-4F40-9E93-6F1F75A33E87}" type="parTrans" cxnId="{A9AF0D8F-7B49-4220-8265-554ECE90F1CE}">
      <dgm:prSet/>
      <dgm:spPr/>
      <dgm:t>
        <a:bodyPr/>
        <a:lstStyle/>
        <a:p>
          <a:endParaRPr lang="en-US"/>
        </a:p>
      </dgm:t>
    </dgm:pt>
    <dgm:pt modelId="{CAB3B713-B8C5-48F3-B3F8-3D335F2EED11}" type="sibTrans" cxnId="{A9AF0D8F-7B49-4220-8265-554ECE90F1CE}">
      <dgm:prSet/>
      <dgm:spPr/>
      <dgm:t>
        <a:bodyPr/>
        <a:lstStyle/>
        <a:p>
          <a:endParaRPr lang="en-US"/>
        </a:p>
      </dgm:t>
    </dgm:pt>
    <dgm:pt modelId="{0DEF51F2-943C-4641-BEA5-CAD84B205497}" type="pres">
      <dgm:prSet presAssocID="{ABCF10BC-C1FF-4688-8372-542684A7687C}" presName="root" presStyleCnt="0">
        <dgm:presLayoutVars>
          <dgm:dir/>
          <dgm:resizeHandles val="exact"/>
        </dgm:presLayoutVars>
      </dgm:prSet>
      <dgm:spPr/>
    </dgm:pt>
    <dgm:pt modelId="{C0A33A56-7971-4CC1-8004-D9DB0426669C}" type="pres">
      <dgm:prSet presAssocID="{ABCF10BC-C1FF-4688-8372-542684A7687C}" presName="container" presStyleCnt="0">
        <dgm:presLayoutVars>
          <dgm:dir/>
          <dgm:resizeHandles val="exact"/>
        </dgm:presLayoutVars>
      </dgm:prSet>
      <dgm:spPr/>
    </dgm:pt>
    <dgm:pt modelId="{96042506-824E-48B8-B50A-CC43C661E86F}" type="pres">
      <dgm:prSet presAssocID="{EE483097-5EDA-42C0-8228-7E96D3457534}" presName="compNode" presStyleCnt="0"/>
      <dgm:spPr/>
    </dgm:pt>
    <dgm:pt modelId="{F63BD706-E4D0-4B58-B78C-745BFA173F47}" type="pres">
      <dgm:prSet presAssocID="{EE483097-5EDA-42C0-8228-7E96D3457534}" presName="iconBgRect" presStyleLbl="bgShp" presStyleIdx="0" presStyleCnt="5"/>
      <dgm:spPr/>
    </dgm:pt>
    <dgm:pt modelId="{034E2F17-3B1B-49E3-9172-E95D0DB3C546}" type="pres">
      <dgm:prSet presAssocID="{EE483097-5EDA-42C0-8228-7E96D34575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AD6563A-D8E8-4D2E-B660-3459EF4D7F4E}" type="pres">
      <dgm:prSet presAssocID="{EE483097-5EDA-42C0-8228-7E96D3457534}" presName="spaceRect" presStyleCnt="0"/>
      <dgm:spPr/>
    </dgm:pt>
    <dgm:pt modelId="{C8F2DD6D-01F7-4A77-AFD4-3435AB73F2F8}" type="pres">
      <dgm:prSet presAssocID="{EE483097-5EDA-42C0-8228-7E96D3457534}" presName="textRect" presStyleLbl="revTx" presStyleIdx="0" presStyleCnt="5">
        <dgm:presLayoutVars>
          <dgm:chMax val="1"/>
          <dgm:chPref val="1"/>
        </dgm:presLayoutVars>
      </dgm:prSet>
      <dgm:spPr/>
    </dgm:pt>
    <dgm:pt modelId="{68850173-6BB8-47B8-8223-7F0BDB3CDAE4}" type="pres">
      <dgm:prSet presAssocID="{7C17F681-4FB9-44D0-81B4-94F68D1BF960}" presName="sibTrans" presStyleLbl="sibTrans2D1" presStyleIdx="0" presStyleCnt="0"/>
      <dgm:spPr/>
    </dgm:pt>
    <dgm:pt modelId="{42D38B7D-D8F0-424C-8A23-70887BD88CB2}" type="pres">
      <dgm:prSet presAssocID="{72C0A8FB-41BD-4AAD-818F-BEC311C0B51E}" presName="compNode" presStyleCnt="0"/>
      <dgm:spPr/>
    </dgm:pt>
    <dgm:pt modelId="{631F9A0F-B8F6-415A-A8DE-750D9ADA683B}" type="pres">
      <dgm:prSet presAssocID="{72C0A8FB-41BD-4AAD-818F-BEC311C0B51E}" presName="iconBgRect" presStyleLbl="bgShp" presStyleIdx="1" presStyleCnt="5"/>
      <dgm:spPr/>
    </dgm:pt>
    <dgm:pt modelId="{2D034AB9-D89C-472C-9195-D2376954D959}" type="pres">
      <dgm:prSet presAssocID="{72C0A8FB-41BD-4AAD-818F-BEC311C0B5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ass"/>
        </a:ext>
      </dgm:extLst>
    </dgm:pt>
    <dgm:pt modelId="{5CF83923-B6B6-4816-AA5D-58D4E61003FF}" type="pres">
      <dgm:prSet presAssocID="{72C0A8FB-41BD-4AAD-818F-BEC311C0B51E}" presName="spaceRect" presStyleCnt="0"/>
      <dgm:spPr/>
    </dgm:pt>
    <dgm:pt modelId="{827CA3FF-7304-4C9F-80BB-AC46EA552990}" type="pres">
      <dgm:prSet presAssocID="{72C0A8FB-41BD-4AAD-818F-BEC311C0B51E}" presName="textRect" presStyleLbl="revTx" presStyleIdx="1" presStyleCnt="5">
        <dgm:presLayoutVars>
          <dgm:chMax val="1"/>
          <dgm:chPref val="1"/>
        </dgm:presLayoutVars>
      </dgm:prSet>
      <dgm:spPr/>
    </dgm:pt>
    <dgm:pt modelId="{3BB6A13B-DA9A-48A6-A2A1-619606B5DF13}" type="pres">
      <dgm:prSet presAssocID="{DC5346B8-A357-4844-816D-F6230786F536}" presName="sibTrans" presStyleLbl="sibTrans2D1" presStyleIdx="0" presStyleCnt="0"/>
      <dgm:spPr/>
    </dgm:pt>
    <dgm:pt modelId="{B549E0A1-4CAB-4D0B-AE0E-22E11E58F13E}" type="pres">
      <dgm:prSet presAssocID="{9673D607-0CC9-4C94-A098-7CFBAC579572}" presName="compNode" presStyleCnt="0"/>
      <dgm:spPr/>
    </dgm:pt>
    <dgm:pt modelId="{0E2C18BF-FB22-4BDB-BDAD-1862170F782F}" type="pres">
      <dgm:prSet presAssocID="{9673D607-0CC9-4C94-A098-7CFBAC579572}" presName="iconBgRect" presStyleLbl="bgShp" presStyleIdx="2" presStyleCnt="5"/>
      <dgm:spPr/>
    </dgm:pt>
    <dgm:pt modelId="{DE0E5C53-A3F8-4880-9698-D813EAADBC54}" type="pres">
      <dgm:prSet presAssocID="{9673D607-0CC9-4C94-A098-7CFBAC5795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61EC93B5-1D07-45DA-BB6B-4750EFB8AF3B}" type="pres">
      <dgm:prSet presAssocID="{9673D607-0CC9-4C94-A098-7CFBAC579572}" presName="spaceRect" presStyleCnt="0"/>
      <dgm:spPr/>
    </dgm:pt>
    <dgm:pt modelId="{828977B8-E30C-4833-B802-9B8333946FC8}" type="pres">
      <dgm:prSet presAssocID="{9673D607-0CC9-4C94-A098-7CFBAC579572}" presName="textRect" presStyleLbl="revTx" presStyleIdx="2" presStyleCnt="5">
        <dgm:presLayoutVars>
          <dgm:chMax val="1"/>
          <dgm:chPref val="1"/>
        </dgm:presLayoutVars>
      </dgm:prSet>
      <dgm:spPr/>
    </dgm:pt>
    <dgm:pt modelId="{F6DC6229-9E35-4528-A077-202525EBDFE7}" type="pres">
      <dgm:prSet presAssocID="{2F6DD991-9A95-4C4B-9C3B-06CDCE60DB27}" presName="sibTrans" presStyleLbl="sibTrans2D1" presStyleIdx="0" presStyleCnt="0"/>
      <dgm:spPr/>
    </dgm:pt>
    <dgm:pt modelId="{CEA4AA9A-F858-420B-807C-E4F676D0FD14}" type="pres">
      <dgm:prSet presAssocID="{AFE7CE81-EAF0-4403-8408-6A967074A26B}" presName="compNode" presStyleCnt="0"/>
      <dgm:spPr/>
    </dgm:pt>
    <dgm:pt modelId="{35FD266C-3E7B-4367-9C92-29C93AB0D8CF}" type="pres">
      <dgm:prSet presAssocID="{AFE7CE81-EAF0-4403-8408-6A967074A26B}" presName="iconBgRect" presStyleLbl="bgShp" presStyleIdx="3" presStyleCnt="5"/>
      <dgm:spPr/>
    </dgm:pt>
    <dgm:pt modelId="{308A6434-83F8-44B0-864F-D5AB94343231}" type="pres">
      <dgm:prSet presAssocID="{AFE7CE81-EAF0-4403-8408-6A967074A2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F1DAD63E-C5DD-4002-B48B-83888B160762}" type="pres">
      <dgm:prSet presAssocID="{AFE7CE81-EAF0-4403-8408-6A967074A26B}" presName="spaceRect" presStyleCnt="0"/>
      <dgm:spPr/>
    </dgm:pt>
    <dgm:pt modelId="{381C197E-2BEC-4BC3-AF42-B6E8B8AAFBD8}" type="pres">
      <dgm:prSet presAssocID="{AFE7CE81-EAF0-4403-8408-6A967074A26B}" presName="textRect" presStyleLbl="revTx" presStyleIdx="3" presStyleCnt="5">
        <dgm:presLayoutVars>
          <dgm:chMax val="1"/>
          <dgm:chPref val="1"/>
        </dgm:presLayoutVars>
      </dgm:prSet>
      <dgm:spPr/>
    </dgm:pt>
    <dgm:pt modelId="{D02FE65F-2735-4E1B-9045-ACA1CEFF31CE}" type="pres">
      <dgm:prSet presAssocID="{9539E51C-C9CE-4E47-92DD-86C86B6AAC39}" presName="sibTrans" presStyleLbl="sibTrans2D1" presStyleIdx="0" presStyleCnt="0"/>
      <dgm:spPr/>
    </dgm:pt>
    <dgm:pt modelId="{8513F48E-7EAC-4DAB-9754-7041B6BEA442}" type="pres">
      <dgm:prSet presAssocID="{FF45C811-4D76-4113-9BDA-BB4B9DD8F53F}" presName="compNode" presStyleCnt="0"/>
      <dgm:spPr/>
    </dgm:pt>
    <dgm:pt modelId="{7BD7D4B2-C8B7-461C-BD01-B0D8390EB16A}" type="pres">
      <dgm:prSet presAssocID="{FF45C811-4D76-4113-9BDA-BB4B9DD8F53F}" presName="iconBgRect" presStyleLbl="bgShp" presStyleIdx="4" presStyleCnt="5"/>
      <dgm:spPr/>
    </dgm:pt>
    <dgm:pt modelId="{A7FE8D38-7AEC-43B0-81E6-35D68E2BE37F}" type="pres">
      <dgm:prSet presAssocID="{FF45C811-4D76-4113-9BDA-BB4B9DD8F53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71D5B062-F4C2-4F2A-B57E-6BDD6805E374}" type="pres">
      <dgm:prSet presAssocID="{FF45C811-4D76-4113-9BDA-BB4B9DD8F53F}" presName="spaceRect" presStyleCnt="0"/>
      <dgm:spPr/>
    </dgm:pt>
    <dgm:pt modelId="{89D16003-34A0-4320-8495-CFBC0061CFAB}" type="pres">
      <dgm:prSet presAssocID="{FF45C811-4D76-4113-9BDA-BB4B9DD8F53F}" presName="textRect" presStyleLbl="revTx" presStyleIdx="4" presStyleCnt="5">
        <dgm:presLayoutVars>
          <dgm:chMax val="1"/>
          <dgm:chPref val="1"/>
        </dgm:presLayoutVars>
      </dgm:prSet>
      <dgm:spPr/>
    </dgm:pt>
  </dgm:ptLst>
  <dgm:cxnLst>
    <dgm:cxn modelId="{EB9C2B12-1A0C-4A27-8EA0-DF0F5F4DA76B}" type="presOf" srcId="{2F6DD991-9A95-4C4B-9C3B-06CDCE60DB27}" destId="{F6DC6229-9E35-4528-A077-202525EBDFE7}" srcOrd="0" destOrd="0" presId="urn:microsoft.com/office/officeart/2018/2/layout/IconCircleList"/>
    <dgm:cxn modelId="{62C60A13-BD8B-47CA-94AE-E1096F3C5EB3}" srcId="{ABCF10BC-C1FF-4688-8372-542684A7687C}" destId="{9673D607-0CC9-4C94-A098-7CFBAC579572}" srcOrd="2" destOrd="0" parTransId="{2CA54DDC-0D55-402E-BAA8-A1D65C6ECD8F}" sibTransId="{2F6DD991-9A95-4C4B-9C3B-06CDCE60DB27}"/>
    <dgm:cxn modelId="{BE210D18-0550-4CE0-B934-5952D9544BE2}" srcId="{ABCF10BC-C1FF-4688-8372-542684A7687C}" destId="{EE483097-5EDA-42C0-8228-7E96D3457534}" srcOrd="0" destOrd="0" parTransId="{422D749D-3BB4-493F-B699-396373365C9B}" sibTransId="{7C17F681-4FB9-44D0-81B4-94F68D1BF960}"/>
    <dgm:cxn modelId="{19CBEF1A-B58C-4AB5-B6DF-D8E2F7FF111A}" type="presOf" srcId="{9673D607-0CC9-4C94-A098-7CFBAC579572}" destId="{828977B8-E30C-4833-B802-9B8333946FC8}" srcOrd="0" destOrd="0" presId="urn:microsoft.com/office/officeart/2018/2/layout/IconCircleList"/>
    <dgm:cxn modelId="{7474455E-F33D-4D1C-9E76-ECA563EC6CBF}" type="presOf" srcId="{EE483097-5EDA-42C0-8228-7E96D3457534}" destId="{C8F2DD6D-01F7-4A77-AFD4-3435AB73F2F8}" srcOrd="0" destOrd="0" presId="urn:microsoft.com/office/officeart/2018/2/layout/IconCircleList"/>
    <dgm:cxn modelId="{0E58B14E-439A-4B00-A1C5-B8CD35A62609}" type="presOf" srcId="{9539E51C-C9CE-4E47-92DD-86C86B6AAC39}" destId="{D02FE65F-2735-4E1B-9045-ACA1CEFF31CE}" srcOrd="0" destOrd="0" presId="urn:microsoft.com/office/officeart/2018/2/layout/IconCircleList"/>
    <dgm:cxn modelId="{A9AF0D8F-7B49-4220-8265-554ECE90F1CE}" srcId="{ABCF10BC-C1FF-4688-8372-542684A7687C}" destId="{FF45C811-4D76-4113-9BDA-BB4B9DD8F53F}" srcOrd="4" destOrd="0" parTransId="{CBE9C97B-A861-4F40-9E93-6F1F75A33E87}" sibTransId="{CAB3B713-B8C5-48F3-B3F8-3D335F2EED11}"/>
    <dgm:cxn modelId="{B0F24B94-8B0F-4934-8EBC-0F8EAFEA53DC}" type="presOf" srcId="{7C17F681-4FB9-44D0-81B4-94F68D1BF960}" destId="{68850173-6BB8-47B8-8223-7F0BDB3CDAE4}" srcOrd="0" destOrd="0" presId="urn:microsoft.com/office/officeart/2018/2/layout/IconCircleList"/>
    <dgm:cxn modelId="{922A3195-643F-42D2-A093-203FFA963302}" srcId="{ABCF10BC-C1FF-4688-8372-542684A7687C}" destId="{72C0A8FB-41BD-4AAD-818F-BEC311C0B51E}" srcOrd="1" destOrd="0" parTransId="{ECFEA44B-B7F7-4185-9FF3-70A42E8850EC}" sibTransId="{DC5346B8-A357-4844-816D-F6230786F536}"/>
    <dgm:cxn modelId="{D663D898-94B1-4F68-95A6-544F55D9859C}" type="presOf" srcId="{72C0A8FB-41BD-4AAD-818F-BEC311C0B51E}" destId="{827CA3FF-7304-4C9F-80BB-AC46EA552990}" srcOrd="0" destOrd="0" presId="urn:microsoft.com/office/officeart/2018/2/layout/IconCircleList"/>
    <dgm:cxn modelId="{7E8CD59A-34FC-41B8-BE41-B14E935C8D9F}" type="presOf" srcId="{ABCF10BC-C1FF-4688-8372-542684A7687C}" destId="{0DEF51F2-943C-4641-BEA5-CAD84B205497}" srcOrd="0" destOrd="0" presId="urn:microsoft.com/office/officeart/2018/2/layout/IconCircleList"/>
    <dgm:cxn modelId="{959FB5A5-D504-4281-8B51-4B5EB2F86C3F}" srcId="{ABCF10BC-C1FF-4688-8372-542684A7687C}" destId="{AFE7CE81-EAF0-4403-8408-6A967074A26B}" srcOrd="3" destOrd="0" parTransId="{1D818E33-60D5-4C01-BFAB-ED0DD7DC93E1}" sibTransId="{9539E51C-C9CE-4E47-92DD-86C86B6AAC39}"/>
    <dgm:cxn modelId="{19A14DA7-9D69-40B8-AD98-3944BB89BAE5}" type="presOf" srcId="{DC5346B8-A357-4844-816D-F6230786F536}" destId="{3BB6A13B-DA9A-48A6-A2A1-619606B5DF13}" srcOrd="0" destOrd="0" presId="urn:microsoft.com/office/officeart/2018/2/layout/IconCircleList"/>
    <dgm:cxn modelId="{814525C3-D031-4AE4-B3C9-29400A81E9F0}" type="presOf" srcId="{FF45C811-4D76-4113-9BDA-BB4B9DD8F53F}" destId="{89D16003-34A0-4320-8495-CFBC0061CFAB}" srcOrd="0" destOrd="0" presId="urn:microsoft.com/office/officeart/2018/2/layout/IconCircleList"/>
    <dgm:cxn modelId="{3694B4C6-07BF-4CCF-A809-B5E1840D645E}" type="presOf" srcId="{AFE7CE81-EAF0-4403-8408-6A967074A26B}" destId="{381C197E-2BEC-4BC3-AF42-B6E8B8AAFBD8}" srcOrd="0" destOrd="0" presId="urn:microsoft.com/office/officeart/2018/2/layout/IconCircleList"/>
    <dgm:cxn modelId="{BE35C4DA-5E82-45D5-BAD8-4F21E1E02A5B}" type="presParOf" srcId="{0DEF51F2-943C-4641-BEA5-CAD84B205497}" destId="{C0A33A56-7971-4CC1-8004-D9DB0426669C}" srcOrd="0" destOrd="0" presId="urn:microsoft.com/office/officeart/2018/2/layout/IconCircleList"/>
    <dgm:cxn modelId="{1B21D552-621C-4D67-B1A7-0CC80BCA3218}" type="presParOf" srcId="{C0A33A56-7971-4CC1-8004-D9DB0426669C}" destId="{96042506-824E-48B8-B50A-CC43C661E86F}" srcOrd="0" destOrd="0" presId="urn:microsoft.com/office/officeart/2018/2/layout/IconCircleList"/>
    <dgm:cxn modelId="{928E9769-9419-4240-A52A-5922DFF40B49}" type="presParOf" srcId="{96042506-824E-48B8-B50A-CC43C661E86F}" destId="{F63BD706-E4D0-4B58-B78C-745BFA173F47}" srcOrd="0" destOrd="0" presId="urn:microsoft.com/office/officeart/2018/2/layout/IconCircleList"/>
    <dgm:cxn modelId="{60686860-3628-4475-A571-DD42A37EF2D8}" type="presParOf" srcId="{96042506-824E-48B8-B50A-CC43C661E86F}" destId="{034E2F17-3B1B-49E3-9172-E95D0DB3C546}" srcOrd="1" destOrd="0" presId="urn:microsoft.com/office/officeart/2018/2/layout/IconCircleList"/>
    <dgm:cxn modelId="{BFC50CF6-0E9F-4EDF-80CE-1A685B3C0978}" type="presParOf" srcId="{96042506-824E-48B8-B50A-CC43C661E86F}" destId="{FAD6563A-D8E8-4D2E-B660-3459EF4D7F4E}" srcOrd="2" destOrd="0" presId="urn:microsoft.com/office/officeart/2018/2/layout/IconCircleList"/>
    <dgm:cxn modelId="{919AEA83-C213-4F1B-8C3C-1EB10D166030}" type="presParOf" srcId="{96042506-824E-48B8-B50A-CC43C661E86F}" destId="{C8F2DD6D-01F7-4A77-AFD4-3435AB73F2F8}" srcOrd="3" destOrd="0" presId="urn:microsoft.com/office/officeart/2018/2/layout/IconCircleList"/>
    <dgm:cxn modelId="{73876BC2-6CB3-48A4-A216-4CF474D726FD}" type="presParOf" srcId="{C0A33A56-7971-4CC1-8004-D9DB0426669C}" destId="{68850173-6BB8-47B8-8223-7F0BDB3CDAE4}" srcOrd="1" destOrd="0" presId="urn:microsoft.com/office/officeart/2018/2/layout/IconCircleList"/>
    <dgm:cxn modelId="{61BE4743-76CD-4778-B373-F39849F01C7A}" type="presParOf" srcId="{C0A33A56-7971-4CC1-8004-D9DB0426669C}" destId="{42D38B7D-D8F0-424C-8A23-70887BD88CB2}" srcOrd="2" destOrd="0" presId="urn:microsoft.com/office/officeart/2018/2/layout/IconCircleList"/>
    <dgm:cxn modelId="{FAA0FEFA-48DC-4F7E-A88A-212864881AF5}" type="presParOf" srcId="{42D38B7D-D8F0-424C-8A23-70887BD88CB2}" destId="{631F9A0F-B8F6-415A-A8DE-750D9ADA683B}" srcOrd="0" destOrd="0" presId="urn:microsoft.com/office/officeart/2018/2/layout/IconCircleList"/>
    <dgm:cxn modelId="{6DEADCC0-752A-45FB-8291-4DECC02D97F1}" type="presParOf" srcId="{42D38B7D-D8F0-424C-8A23-70887BD88CB2}" destId="{2D034AB9-D89C-472C-9195-D2376954D959}" srcOrd="1" destOrd="0" presId="urn:microsoft.com/office/officeart/2018/2/layout/IconCircleList"/>
    <dgm:cxn modelId="{0BC90997-73DA-4DF3-83C8-A963689744A7}" type="presParOf" srcId="{42D38B7D-D8F0-424C-8A23-70887BD88CB2}" destId="{5CF83923-B6B6-4816-AA5D-58D4E61003FF}" srcOrd="2" destOrd="0" presId="urn:microsoft.com/office/officeart/2018/2/layout/IconCircleList"/>
    <dgm:cxn modelId="{D5F47CC7-ABC1-455B-ADEB-3D62C97CF2CC}" type="presParOf" srcId="{42D38B7D-D8F0-424C-8A23-70887BD88CB2}" destId="{827CA3FF-7304-4C9F-80BB-AC46EA552990}" srcOrd="3" destOrd="0" presId="urn:microsoft.com/office/officeart/2018/2/layout/IconCircleList"/>
    <dgm:cxn modelId="{6FE2FF4A-A8E3-49B0-A7B0-99826840AD44}" type="presParOf" srcId="{C0A33A56-7971-4CC1-8004-D9DB0426669C}" destId="{3BB6A13B-DA9A-48A6-A2A1-619606B5DF13}" srcOrd="3" destOrd="0" presId="urn:microsoft.com/office/officeart/2018/2/layout/IconCircleList"/>
    <dgm:cxn modelId="{149104A0-228A-4652-BCE5-29A9CCEB282E}" type="presParOf" srcId="{C0A33A56-7971-4CC1-8004-D9DB0426669C}" destId="{B549E0A1-4CAB-4D0B-AE0E-22E11E58F13E}" srcOrd="4" destOrd="0" presId="urn:microsoft.com/office/officeart/2018/2/layout/IconCircleList"/>
    <dgm:cxn modelId="{A9A36552-33A5-4C71-B250-475D27D4E3BE}" type="presParOf" srcId="{B549E0A1-4CAB-4D0B-AE0E-22E11E58F13E}" destId="{0E2C18BF-FB22-4BDB-BDAD-1862170F782F}" srcOrd="0" destOrd="0" presId="urn:microsoft.com/office/officeart/2018/2/layout/IconCircleList"/>
    <dgm:cxn modelId="{3486150D-1DB7-4522-AE45-AA1C8A0EE4FB}" type="presParOf" srcId="{B549E0A1-4CAB-4D0B-AE0E-22E11E58F13E}" destId="{DE0E5C53-A3F8-4880-9698-D813EAADBC54}" srcOrd="1" destOrd="0" presId="urn:microsoft.com/office/officeart/2018/2/layout/IconCircleList"/>
    <dgm:cxn modelId="{0420EC6B-56E4-4C1B-A4DD-B4E944076D54}" type="presParOf" srcId="{B549E0A1-4CAB-4D0B-AE0E-22E11E58F13E}" destId="{61EC93B5-1D07-45DA-BB6B-4750EFB8AF3B}" srcOrd="2" destOrd="0" presId="urn:microsoft.com/office/officeart/2018/2/layout/IconCircleList"/>
    <dgm:cxn modelId="{DD137BF2-6571-402C-86D5-3E2BBA563814}" type="presParOf" srcId="{B549E0A1-4CAB-4D0B-AE0E-22E11E58F13E}" destId="{828977B8-E30C-4833-B802-9B8333946FC8}" srcOrd="3" destOrd="0" presId="urn:microsoft.com/office/officeart/2018/2/layout/IconCircleList"/>
    <dgm:cxn modelId="{86F26A88-6A7D-420D-BF81-9DFA8C3A55A6}" type="presParOf" srcId="{C0A33A56-7971-4CC1-8004-D9DB0426669C}" destId="{F6DC6229-9E35-4528-A077-202525EBDFE7}" srcOrd="5" destOrd="0" presId="urn:microsoft.com/office/officeart/2018/2/layout/IconCircleList"/>
    <dgm:cxn modelId="{4CC03FB4-29D5-479A-B468-3E233B48BA74}" type="presParOf" srcId="{C0A33A56-7971-4CC1-8004-D9DB0426669C}" destId="{CEA4AA9A-F858-420B-807C-E4F676D0FD14}" srcOrd="6" destOrd="0" presId="urn:microsoft.com/office/officeart/2018/2/layout/IconCircleList"/>
    <dgm:cxn modelId="{50F0591B-B340-4FD8-A462-C6ED3E9FA709}" type="presParOf" srcId="{CEA4AA9A-F858-420B-807C-E4F676D0FD14}" destId="{35FD266C-3E7B-4367-9C92-29C93AB0D8CF}" srcOrd="0" destOrd="0" presId="urn:microsoft.com/office/officeart/2018/2/layout/IconCircleList"/>
    <dgm:cxn modelId="{3292315B-C68B-4AB6-90DD-29E8C49F5E10}" type="presParOf" srcId="{CEA4AA9A-F858-420B-807C-E4F676D0FD14}" destId="{308A6434-83F8-44B0-864F-D5AB94343231}" srcOrd="1" destOrd="0" presId="urn:microsoft.com/office/officeart/2018/2/layout/IconCircleList"/>
    <dgm:cxn modelId="{7A6848EC-200E-4EEC-A573-E9E7B6E2C278}" type="presParOf" srcId="{CEA4AA9A-F858-420B-807C-E4F676D0FD14}" destId="{F1DAD63E-C5DD-4002-B48B-83888B160762}" srcOrd="2" destOrd="0" presId="urn:microsoft.com/office/officeart/2018/2/layout/IconCircleList"/>
    <dgm:cxn modelId="{48570806-D69E-41D2-BD99-846A00D8734C}" type="presParOf" srcId="{CEA4AA9A-F858-420B-807C-E4F676D0FD14}" destId="{381C197E-2BEC-4BC3-AF42-B6E8B8AAFBD8}" srcOrd="3" destOrd="0" presId="urn:microsoft.com/office/officeart/2018/2/layout/IconCircleList"/>
    <dgm:cxn modelId="{EBCF603D-5788-44D9-BCF3-099D5C0A6504}" type="presParOf" srcId="{C0A33A56-7971-4CC1-8004-D9DB0426669C}" destId="{D02FE65F-2735-4E1B-9045-ACA1CEFF31CE}" srcOrd="7" destOrd="0" presId="urn:microsoft.com/office/officeart/2018/2/layout/IconCircleList"/>
    <dgm:cxn modelId="{41666B52-F5C1-4858-9378-3D4D4644ABDB}" type="presParOf" srcId="{C0A33A56-7971-4CC1-8004-D9DB0426669C}" destId="{8513F48E-7EAC-4DAB-9754-7041B6BEA442}" srcOrd="8" destOrd="0" presId="urn:microsoft.com/office/officeart/2018/2/layout/IconCircleList"/>
    <dgm:cxn modelId="{6C159970-F823-4B29-9B59-DB0C5E5DE169}" type="presParOf" srcId="{8513F48E-7EAC-4DAB-9754-7041B6BEA442}" destId="{7BD7D4B2-C8B7-461C-BD01-B0D8390EB16A}" srcOrd="0" destOrd="0" presId="urn:microsoft.com/office/officeart/2018/2/layout/IconCircleList"/>
    <dgm:cxn modelId="{83CBE909-5559-424C-80DE-5DA4CA7DD55A}" type="presParOf" srcId="{8513F48E-7EAC-4DAB-9754-7041B6BEA442}" destId="{A7FE8D38-7AEC-43B0-81E6-35D68E2BE37F}" srcOrd="1" destOrd="0" presId="urn:microsoft.com/office/officeart/2018/2/layout/IconCircleList"/>
    <dgm:cxn modelId="{75107A2F-63C3-4F16-A332-717B00B50F7C}" type="presParOf" srcId="{8513F48E-7EAC-4DAB-9754-7041B6BEA442}" destId="{71D5B062-F4C2-4F2A-B57E-6BDD6805E374}" srcOrd="2" destOrd="0" presId="urn:microsoft.com/office/officeart/2018/2/layout/IconCircleList"/>
    <dgm:cxn modelId="{48C376A2-B035-45B1-AEA9-85F129D07D3B}" type="presParOf" srcId="{8513F48E-7EAC-4DAB-9754-7041B6BEA442}" destId="{89D16003-34A0-4320-8495-CFBC0061CF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346671-C41A-4330-B0DA-077FC12D6B9F}"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96A108F-3B75-4E8C-9F99-EC42A810FE73}">
      <dgm:prSet/>
      <dgm:spPr/>
      <dgm:t>
        <a:bodyPr/>
        <a:lstStyle/>
        <a:p>
          <a:r>
            <a:rPr lang="en-US" b="1"/>
            <a:t>Know first line treatment options!!!</a:t>
          </a:r>
          <a:endParaRPr lang="en-US"/>
        </a:p>
      </dgm:t>
    </dgm:pt>
    <dgm:pt modelId="{8DB94288-1BEA-4FFC-912D-32F66587B69B}" type="parTrans" cxnId="{B9825F9E-1DBB-42B2-9876-FE304C6C2582}">
      <dgm:prSet/>
      <dgm:spPr/>
      <dgm:t>
        <a:bodyPr/>
        <a:lstStyle/>
        <a:p>
          <a:endParaRPr lang="en-US"/>
        </a:p>
      </dgm:t>
    </dgm:pt>
    <dgm:pt modelId="{DCBAB1A8-26AB-48D9-AD1D-4A0F752D4F4F}" type="sibTrans" cxnId="{B9825F9E-1DBB-42B2-9876-FE304C6C2582}">
      <dgm:prSet/>
      <dgm:spPr/>
      <dgm:t>
        <a:bodyPr/>
        <a:lstStyle/>
        <a:p>
          <a:endParaRPr lang="en-US"/>
        </a:p>
      </dgm:t>
    </dgm:pt>
    <dgm:pt modelId="{BE700405-C3F9-4A18-AB6C-129D1FE0073C}">
      <dgm:prSet/>
      <dgm:spPr/>
      <dgm:t>
        <a:bodyPr/>
        <a:lstStyle/>
        <a:p>
          <a:r>
            <a:rPr lang="en-US"/>
            <a:t>Absence Seizure</a:t>
          </a:r>
        </a:p>
      </dgm:t>
    </dgm:pt>
    <dgm:pt modelId="{5D64BF4E-CFDF-407E-BD24-BF537DD80FD8}" type="parTrans" cxnId="{A6D01254-408D-4623-A418-6C58954DC0E7}">
      <dgm:prSet/>
      <dgm:spPr/>
      <dgm:t>
        <a:bodyPr/>
        <a:lstStyle/>
        <a:p>
          <a:endParaRPr lang="en-US"/>
        </a:p>
      </dgm:t>
    </dgm:pt>
    <dgm:pt modelId="{054C08DE-398F-449A-99C5-3258BE7D00DE}" type="sibTrans" cxnId="{A6D01254-408D-4623-A418-6C58954DC0E7}">
      <dgm:prSet/>
      <dgm:spPr/>
      <dgm:t>
        <a:bodyPr/>
        <a:lstStyle/>
        <a:p>
          <a:endParaRPr lang="en-US"/>
        </a:p>
      </dgm:t>
    </dgm:pt>
    <dgm:pt modelId="{476C8D03-967A-4598-B05D-9074C9F9A297}">
      <dgm:prSet/>
      <dgm:spPr/>
      <dgm:t>
        <a:bodyPr/>
        <a:lstStyle/>
        <a:p>
          <a:r>
            <a:rPr lang="en-US"/>
            <a:t>Infantile Spasms</a:t>
          </a:r>
        </a:p>
      </dgm:t>
    </dgm:pt>
    <dgm:pt modelId="{B17F086C-DAE3-414E-A079-924DCB6D44F9}" type="parTrans" cxnId="{3FD4F575-3A5A-41EC-95AF-CCD58FB65A73}">
      <dgm:prSet/>
      <dgm:spPr/>
      <dgm:t>
        <a:bodyPr/>
        <a:lstStyle/>
        <a:p>
          <a:endParaRPr lang="en-US"/>
        </a:p>
      </dgm:t>
    </dgm:pt>
    <dgm:pt modelId="{816348BE-6E57-4AD5-86FF-1C239955E700}" type="sibTrans" cxnId="{3FD4F575-3A5A-41EC-95AF-CCD58FB65A73}">
      <dgm:prSet/>
      <dgm:spPr/>
      <dgm:t>
        <a:bodyPr/>
        <a:lstStyle/>
        <a:p>
          <a:endParaRPr lang="en-US"/>
        </a:p>
      </dgm:t>
    </dgm:pt>
    <dgm:pt modelId="{FD400784-0CC6-49D1-B931-AE96787CF242}">
      <dgm:prSet/>
      <dgm:spPr/>
      <dgm:t>
        <a:bodyPr/>
        <a:lstStyle/>
        <a:p>
          <a:r>
            <a:rPr lang="en-US" dirty="0"/>
            <a:t>Partial (Focal) Seizures</a:t>
          </a:r>
        </a:p>
      </dgm:t>
    </dgm:pt>
    <dgm:pt modelId="{0D82DBF2-B7E2-46BF-B426-388ABFBC2345}" type="parTrans" cxnId="{1310B8CE-8172-4E98-B2B8-296799C9C5C7}">
      <dgm:prSet/>
      <dgm:spPr/>
      <dgm:t>
        <a:bodyPr/>
        <a:lstStyle/>
        <a:p>
          <a:endParaRPr lang="en-US"/>
        </a:p>
      </dgm:t>
    </dgm:pt>
    <dgm:pt modelId="{36A60BC1-7924-407B-868C-499CCE04BEEB}" type="sibTrans" cxnId="{1310B8CE-8172-4E98-B2B8-296799C9C5C7}">
      <dgm:prSet/>
      <dgm:spPr/>
      <dgm:t>
        <a:bodyPr/>
        <a:lstStyle/>
        <a:p>
          <a:endParaRPr lang="en-US"/>
        </a:p>
      </dgm:t>
    </dgm:pt>
    <dgm:pt modelId="{A142B161-5EE0-4B1A-99CF-13D282EB9F88}">
      <dgm:prSet/>
      <dgm:spPr/>
      <dgm:t>
        <a:bodyPr/>
        <a:lstStyle/>
        <a:p>
          <a:r>
            <a:rPr lang="en-US"/>
            <a:t>Generalized Seizures</a:t>
          </a:r>
        </a:p>
      </dgm:t>
    </dgm:pt>
    <dgm:pt modelId="{67E62038-9F18-43F4-B512-0AA00AE7C8FE}" type="parTrans" cxnId="{B2597D8E-B2B8-42CD-9DED-C90A28957177}">
      <dgm:prSet/>
      <dgm:spPr/>
      <dgm:t>
        <a:bodyPr/>
        <a:lstStyle/>
        <a:p>
          <a:endParaRPr lang="en-US"/>
        </a:p>
      </dgm:t>
    </dgm:pt>
    <dgm:pt modelId="{A6C9EF15-8FBB-4D17-9925-69010023506C}" type="sibTrans" cxnId="{B2597D8E-B2B8-42CD-9DED-C90A28957177}">
      <dgm:prSet/>
      <dgm:spPr/>
      <dgm:t>
        <a:bodyPr/>
        <a:lstStyle/>
        <a:p>
          <a:endParaRPr lang="en-US"/>
        </a:p>
      </dgm:t>
    </dgm:pt>
    <dgm:pt modelId="{FCBA4CE8-5266-48CB-8E41-D42F44D6369E}">
      <dgm:prSet/>
      <dgm:spPr/>
      <dgm:t>
        <a:bodyPr/>
        <a:lstStyle/>
        <a:p>
          <a:r>
            <a:rPr lang="en-US"/>
            <a:t>Juvenile Myoclonic Epilepsy</a:t>
          </a:r>
        </a:p>
      </dgm:t>
    </dgm:pt>
    <dgm:pt modelId="{81B8B397-4A9D-40BB-A3CA-FA3A691AE915}" type="parTrans" cxnId="{9BCA363D-0CD3-404C-BD93-531679E4EF17}">
      <dgm:prSet/>
      <dgm:spPr/>
      <dgm:t>
        <a:bodyPr/>
        <a:lstStyle/>
        <a:p>
          <a:endParaRPr lang="en-US"/>
        </a:p>
      </dgm:t>
    </dgm:pt>
    <dgm:pt modelId="{284C55BE-F2A2-48D5-999D-060D18C07333}" type="sibTrans" cxnId="{9BCA363D-0CD3-404C-BD93-531679E4EF17}">
      <dgm:prSet/>
      <dgm:spPr/>
      <dgm:t>
        <a:bodyPr/>
        <a:lstStyle/>
        <a:p>
          <a:endParaRPr lang="en-US"/>
        </a:p>
      </dgm:t>
    </dgm:pt>
    <dgm:pt modelId="{38E5C0A0-59BF-7D4A-89FB-1C694C6F2FD8}" type="pres">
      <dgm:prSet presAssocID="{08346671-C41A-4330-B0DA-077FC12D6B9F}" presName="linear" presStyleCnt="0">
        <dgm:presLayoutVars>
          <dgm:dir/>
          <dgm:animLvl val="lvl"/>
          <dgm:resizeHandles val="exact"/>
        </dgm:presLayoutVars>
      </dgm:prSet>
      <dgm:spPr/>
    </dgm:pt>
    <dgm:pt modelId="{8C5FDCEC-DFB7-434C-91C4-E55765BB5D65}" type="pres">
      <dgm:prSet presAssocID="{596A108F-3B75-4E8C-9F99-EC42A810FE73}" presName="parentLin" presStyleCnt="0"/>
      <dgm:spPr/>
    </dgm:pt>
    <dgm:pt modelId="{5DDC2946-9C1D-FA4F-9ECC-FC10E1268144}" type="pres">
      <dgm:prSet presAssocID="{596A108F-3B75-4E8C-9F99-EC42A810FE73}" presName="parentLeftMargin" presStyleLbl="node1" presStyleIdx="0" presStyleCnt="6"/>
      <dgm:spPr/>
    </dgm:pt>
    <dgm:pt modelId="{A7D4E2C2-1705-A749-9A01-1A84FD9799E8}" type="pres">
      <dgm:prSet presAssocID="{596A108F-3B75-4E8C-9F99-EC42A810FE73}" presName="parentText" presStyleLbl="node1" presStyleIdx="0" presStyleCnt="6">
        <dgm:presLayoutVars>
          <dgm:chMax val="0"/>
          <dgm:bulletEnabled val="1"/>
        </dgm:presLayoutVars>
      </dgm:prSet>
      <dgm:spPr/>
    </dgm:pt>
    <dgm:pt modelId="{700B143C-350F-3B44-8A29-94C838EA56D1}" type="pres">
      <dgm:prSet presAssocID="{596A108F-3B75-4E8C-9F99-EC42A810FE73}" presName="negativeSpace" presStyleCnt="0"/>
      <dgm:spPr/>
    </dgm:pt>
    <dgm:pt modelId="{837FCB68-85AB-DE42-97E7-E846900CA185}" type="pres">
      <dgm:prSet presAssocID="{596A108F-3B75-4E8C-9F99-EC42A810FE73}" presName="childText" presStyleLbl="conFgAcc1" presStyleIdx="0" presStyleCnt="6">
        <dgm:presLayoutVars>
          <dgm:bulletEnabled val="1"/>
        </dgm:presLayoutVars>
      </dgm:prSet>
      <dgm:spPr/>
    </dgm:pt>
    <dgm:pt modelId="{800DFB85-9443-3848-891C-D4EF64267A84}" type="pres">
      <dgm:prSet presAssocID="{DCBAB1A8-26AB-48D9-AD1D-4A0F752D4F4F}" presName="spaceBetweenRectangles" presStyleCnt="0"/>
      <dgm:spPr/>
    </dgm:pt>
    <dgm:pt modelId="{5D02812C-4BB9-1F42-93C1-90C00B5E48FA}" type="pres">
      <dgm:prSet presAssocID="{BE700405-C3F9-4A18-AB6C-129D1FE0073C}" presName="parentLin" presStyleCnt="0"/>
      <dgm:spPr/>
    </dgm:pt>
    <dgm:pt modelId="{8A0801E5-277A-AF48-A516-F44FC6C3C9D8}" type="pres">
      <dgm:prSet presAssocID="{BE700405-C3F9-4A18-AB6C-129D1FE0073C}" presName="parentLeftMargin" presStyleLbl="node1" presStyleIdx="0" presStyleCnt="6"/>
      <dgm:spPr/>
    </dgm:pt>
    <dgm:pt modelId="{2DC7B02B-5442-7D45-A00B-67E3AC69D175}" type="pres">
      <dgm:prSet presAssocID="{BE700405-C3F9-4A18-AB6C-129D1FE0073C}" presName="parentText" presStyleLbl="node1" presStyleIdx="1" presStyleCnt="6">
        <dgm:presLayoutVars>
          <dgm:chMax val="0"/>
          <dgm:bulletEnabled val="1"/>
        </dgm:presLayoutVars>
      </dgm:prSet>
      <dgm:spPr/>
    </dgm:pt>
    <dgm:pt modelId="{F1BD1D00-729D-F24E-B1AD-0FFA5DC0932C}" type="pres">
      <dgm:prSet presAssocID="{BE700405-C3F9-4A18-AB6C-129D1FE0073C}" presName="negativeSpace" presStyleCnt="0"/>
      <dgm:spPr/>
    </dgm:pt>
    <dgm:pt modelId="{D39CDE6D-8EB3-1940-BACF-DA66E860439D}" type="pres">
      <dgm:prSet presAssocID="{BE700405-C3F9-4A18-AB6C-129D1FE0073C}" presName="childText" presStyleLbl="conFgAcc1" presStyleIdx="1" presStyleCnt="6">
        <dgm:presLayoutVars>
          <dgm:bulletEnabled val="1"/>
        </dgm:presLayoutVars>
      </dgm:prSet>
      <dgm:spPr/>
    </dgm:pt>
    <dgm:pt modelId="{D893FA28-B643-E642-BE88-617563817C88}" type="pres">
      <dgm:prSet presAssocID="{054C08DE-398F-449A-99C5-3258BE7D00DE}" presName="spaceBetweenRectangles" presStyleCnt="0"/>
      <dgm:spPr/>
    </dgm:pt>
    <dgm:pt modelId="{18F2D661-0564-3747-99BB-25DBE505F99D}" type="pres">
      <dgm:prSet presAssocID="{476C8D03-967A-4598-B05D-9074C9F9A297}" presName="parentLin" presStyleCnt="0"/>
      <dgm:spPr/>
    </dgm:pt>
    <dgm:pt modelId="{85232DF7-69BF-FA48-A563-78271F4D09F6}" type="pres">
      <dgm:prSet presAssocID="{476C8D03-967A-4598-B05D-9074C9F9A297}" presName="parentLeftMargin" presStyleLbl="node1" presStyleIdx="1" presStyleCnt="6"/>
      <dgm:spPr/>
    </dgm:pt>
    <dgm:pt modelId="{1557C4D4-D225-F541-BE5C-6370890FD11C}" type="pres">
      <dgm:prSet presAssocID="{476C8D03-967A-4598-B05D-9074C9F9A297}" presName="parentText" presStyleLbl="node1" presStyleIdx="2" presStyleCnt="6">
        <dgm:presLayoutVars>
          <dgm:chMax val="0"/>
          <dgm:bulletEnabled val="1"/>
        </dgm:presLayoutVars>
      </dgm:prSet>
      <dgm:spPr/>
    </dgm:pt>
    <dgm:pt modelId="{7C5065E8-9060-AF4B-A956-C1EA2258BDF3}" type="pres">
      <dgm:prSet presAssocID="{476C8D03-967A-4598-B05D-9074C9F9A297}" presName="negativeSpace" presStyleCnt="0"/>
      <dgm:spPr/>
    </dgm:pt>
    <dgm:pt modelId="{A3BAE792-B66A-5D4A-B62E-FEAD80A942EE}" type="pres">
      <dgm:prSet presAssocID="{476C8D03-967A-4598-B05D-9074C9F9A297}" presName="childText" presStyleLbl="conFgAcc1" presStyleIdx="2" presStyleCnt="6">
        <dgm:presLayoutVars>
          <dgm:bulletEnabled val="1"/>
        </dgm:presLayoutVars>
      </dgm:prSet>
      <dgm:spPr/>
    </dgm:pt>
    <dgm:pt modelId="{DDF2A717-C79D-6C4F-A864-164A6396B599}" type="pres">
      <dgm:prSet presAssocID="{816348BE-6E57-4AD5-86FF-1C239955E700}" presName="spaceBetweenRectangles" presStyleCnt="0"/>
      <dgm:spPr/>
    </dgm:pt>
    <dgm:pt modelId="{DCCBC533-918D-BF4E-A0A4-D7FDE6C27A43}" type="pres">
      <dgm:prSet presAssocID="{FD400784-0CC6-49D1-B931-AE96787CF242}" presName="parentLin" presStyleCnt="0"/>
      <dgm:spPr/>
    </dgm:pt>
    <dgm:pt modelId="{5A915A7C-6BE8-184B-AA8E-0EC1861CDF50}" type="pres">
      <dgm:prSet presAssocID="{FD400784-0CC6-49D1-B931-AE96787CF242}" presName="parentLeftMargin" presStyleLbl="node1" presStyleIdx="2" presStyleCnt="6"/>
      <dgm:spPr/>
    </dgm:pt>
    <dgm:pt modelId="{694D2C9B-1D41-FA4C-B7D3-1CBC33DB9784}" type="pres">
      <dgm:prSet presAssocID="{FD400784-0CC6-49D1-B931-AE96787CF242}" presName="parentText" presStyleLbl="node1" presStyleIdx="3" presStyleCnt="6">
        <dgm:presLayoutVars>
          <dgm:chMax val="0"/>
          <dgm:bulletEnabled val="1"/>
        </dgm:presLayoutVars>
      </dgm:prSet>
      <dgm:spPr/>
    </dgm:pt>
    <dgm:pt modelId="{51737FBD-DC5D-8E45-AE7A-F3148D8ED099}" type="pres">
      <dgm:prSet presAssocID="{FD400784-0CC6-49D1-B931-AE96787CF242}" presName="negativeSpace" presStyleCnt="0"/>
      <dgm:spPr/>
    </dgm:pt>
    <dgm:pt modelId="{E63C5B7B-8FE3-B84D-8AFF-DEE702AA7AAC}" type="pres">
      <dgm:prSet presAssocID="{FD400784-0CC6-49D1-B931-AE96787CF242}" presName="childText" presStyleLbl="conFgAcc1" presStyleIdx="3" presStyleCnt="6">
        <dgm:presLayoutVars>
          <dgm:bulletEnabled val="1"/>
        </dgm:presLayoutVars>
      </dgm:prSet>
      <dgm:spPr/>
    </dgm:pt>
    <dgm:pt modelId="{1E3D2AEF-14C1-1E43-A9F7-94A7639A1BCB}" type="pres">
      <dgm:prSet presAssocID="{36A60BC1-7924-407B-868C-499CCE04BEEB}" presName="spaceBetweenRectangles" presStyleCnt="0"/>
      <dgm:spPr/>
    </dgm:pt>
    <dgm:pt modelId="{16C7DD96-6735-4941-A4D1-E691BA39EC3D}" type="pres">
      <dgm:prSet presAssocID="{A142B161-5EE0-4B1A-99CF-13D282EB9F88}" presName="parentLin" presStyleCnt="0"/>
      <dgm:spPr/>
    </dgm:pt>
    <dgm:pt modelId="{A2ECB42D-51FE-D548-B80B-3A6C95C5ED54}" type="pres">
      <dgm:prSet presAssocID="{A142B161-5EE0-4B1A-99CF-13D282EB9F88}" presName="parentLeftMargin" presStyleLbl="node1" presStyleIdx="3" presStyleCnt="6"/>
      <dgm:spPr/>
    </dgm:pt>
    <dgm:pt modelId="{185E9C42-0B2C-2B48-9300-E4B80213702B}" type="pres">
      <dgm:prSet presAssocID="{A142B161-5EE0-4B1A-99CF-13D282EB9F88}" presName="parentText" presStyleLbl="node1" presStyleIdx="4" presStyleCnt="6">
        <dgm:presLayoutVars>
          <dgm:chMax val="0"/>
          <dgm:bulletEnabled val="1"/>
        </dgm:presLayoutVars>
      </dgm:prSet>
      <dgm:spPr/>
    </dgm:pt>
    <dgm:pt modelId="{C7EFA607-5979-3141-B0E7-D7F947BE7013}" type="pres">
      <dgm:prSet presAssocID="{A142B161-5EE0-4B1A-99CF-13D282EB9F88}" presName="negativeSpace" presStyleCnt="0"/>
      <dgm:spPr/>
    </dgm:pt>
    <dgm:pt modelId="{9FFEB443-9A1A-544F-A459-75F9CB2C4375}" type="pres">
      <dgm:prSet presAssocID="{A142B161-5EE0-4B1A-99CF-13D282EB9F88}" presName="childText" presStyleLbl="conFgAcc1" presStyleIdx="4" presStyleCnt="6">
        <dgm:presLayoutVars>
          <dgm:bulletEnabled val="1"/>
        </dgm:presLayoutVars>
      </dgm:prSet>
      <dgm:spPr/>
    </dgm:pt>
    <dgm:pt modelId="{8B19BDC2-53DF-824D-8CD3-922A7C7830DB}" type="pres">
      <dgm:prSet presAssocID="{A6C9EF15-8FBB-4D17-9925-69010023506C}" presName="spaceBetweenRectangles" presStyleCnt="0"/>
      <dgm:spPr/>
    </dgm:pt>
    <dgm:pt modelId="{6AA1933C-F0E9-3347-8961-007028889753}" type="pres">
      <dgm:prSet presAssocID="{FCBA4CE8-5266-48CB-8E41-D42F44D6369E}" presName="parentLin" presStyleCnt="0"/>
      <dgm:spPr/>
    </dgm:pt>
    <dgm:pt modelId="{85D17A88-40FD-C448-9311-E6295A070F82}" type="pres">
      <dgm:prSet presAssocID="{FCBA4CE8-5266-48CB-8E41-D42F44D6369E}" presName="parentLeftMargin" presStyleLbl="node1" presStyleIdx="4" presStyleCnt="6"/>
      <dgm:spPr/>
    </dgm:pt>
    <dgm:pt modelId="{43549C35-8DEC-5643-BCFD-A6AA0336BF33}" type="pres">
      <dgm:prSet presAssocID="{FCBA4CE8-5266-48CB-8E41-D42F44D6369E}" presName="parentText" presStyleLbl="node1" presStyleIdx="5" presStyleCnt="6">
        <dgm:presLayoutVars>
          <dgm:chMax val="0"/>
          <dgm:bulletEnabled val="1"/>
        </dgm:presLayoutVars>
      </dgm:prSet>
      <dgm:spPr/>
    </dgm:pt>
    <dgm:pt modelId="{BABA87BF-EEB9-7042-BC6C-832AF6BFC81D}" type="pres">
      <dgm:prSet presAssocID="{FCBA4CE8-5266-48CB-8E41-D42F44D6369E}" presName="negativeSpace" presStyleCnt="0"/>
      <dgm:spPr/>
    </dgm:pt>
    <dgm:pt modelId="{6462760D-E1DE-1E44-9671-E3B32C1815E3}" type="pres">
      <dgm:prSet presAssocID="{FCBA4CE8-5266-48CB-8E41-D42F44D6369E}" presName="childText" presStyleLbl="conFgAcc1" presStyleIdx="5" presStyleCnt="6">
        <dgm:presLayoutVars>
          <dgm:bulletEnabled val="1"/>
        </dgm:presLayoutVars>
      </dgm:prSet>
      <dgm:spPr/>
    </dgm:pt>
  </dgm:ptLst>
  <dgm:cxnLst>
    <dgm:cxn modelId="{32037924-DBE3-6741-912E-582203DD924C}" type="presOf" srcId="{08346671-C41A-4330-B0DA-077FC12D6B9F}" destId="{38E5C0A0-59BF-7D4A-89FB-1C694C6F2FD8}" srcOrd="0" destOrd="0" presId="urn:microsoft.com/office/officeart/2005/8/layout/list1"/>
    <dgm:cxn modelId="{291E2226-C28C-A241-9516-722EB13E1471}" type="presOf" srcId="{FD400784-0CC6-49D1-B931-AE96787CF242}" destId="{694D2C9B-1D41-FA4C-B7D3-1CBC33DB9784}" srcOrd="1" destOrd="0" presId="urn:microsoft.com/office/officeart/2005/8/layout/list1"/>
    <dgm:cxn modelId="{58F79A2A-D445-734B-92BB-8EB237661C86}" type="presOf" srcId="{BE700405-C3F9-4A18-AB6C-129D1FE0073C}" destId="{2DC7B02B-5442-7D45-A00B-67E3AC69D175}" srcOrd="1" destOrd="0" presId="urn:microsoft.com/office/officeart/2005/8/layout/list1"/>
    <dgm:cxn modelId="{9BCA363D-0CD3-404C-BD93-531679E4EF17}" srcId="{08346671-C41A-4330-B0DA-077FC12D6B9F}" destId="{FCBA4CE8-5266-48CB-8E41-D42F44D6369E}" srcOrd="5" destOrd="0" parTransId="{81B8B397-4A9D-40BB-A3CA-FA3A691AE915}" sibTransId="{284C55BE-F2A2-48D5-999D-060D18C07333}"/>
    <dgm:cxn modelId="{26755969-5D53-194F-8ACE-8DF8811D1A3D}" type="presOf" srcId="{476C8D03-967A-4598-B05D-9074C9F9A297}" destId="{1557C4D4-D225-F541-BE5C-6370890FD11C}" srcOrd="1" destOrd="0" presId="urn:microsoft.com/office/officeart/2005/8/layout/list1"/>
    <dgm:cxn modelId="{2998E14D-A7AA-204A-98B8-0402C957B5EF}" type="presOf" srcId="{BE700405-C3F9-4A18-AB6C-129D1FE0073C}" destId="{8A0801E5-277A-AF48-A516-F44FC6C3C9D8}" srcOrd="0" destOrd="0" presId="urn:microsoft.com/office/officeart/2005/8/layout/list1"/>
    <dgm:cxn modelId="{A6D01254-408D-4623-A418-6C58954DC0E7}" srcId="{08346671-C41A-4330-B0DA-077FC12D6B9F}" destId="{BE700405-C3F9-4A18-AB6C-129D1FE0073C}" srcOrd="1" destOrd="0" parTransId="{5D64BF4E-CFDF-407E-BD24-BF537DD80FD8}" sibTransId="{054C08DE-398F-449A-99C5-3258BE7D00DE}"/>
    <dgm:cxn modelId="{3FD4F575-3A5A-41EC-95AF-CCD58FB65A73}" srcId="{08346671-C41A-4330-B0DA-077FC12D6B9F}" destId="{476C8D03-967A-4598-B05D-9074C9F9A297}" srcOrd="2" destOrd="0" parTransId="{B17F086C-DAE3-414E-A079-924DCB6D44F9}" sibTransId="{816348BE-6E57-4AD5-86FF-1C239955E700}"/>
    <dgm:cxn modelId="{1641557C-B095-154F-A509-F69E8C5C6D94}" type="presOf" srcId="{A142B161-5EE0-4B1A-99CF-13D282EB9F88}" destId="{185E9C42-0B2C-2B48-9300-E4B80213702B}" srcOrd="1" destOrd="0" presId="urn:microsoft.com/office/officeart/2005/8/layout/list1"/>
    <dgm:cxn modelId="{B2597D8E-B2B8-42CD-9DED-C90A28957177}" srcId="{08346671-C41A-4330-B0DA-077FC12D6B9F}" destId="{A142B161-5EE0-4B1A-99CF-13D282EB9F88}" srcOrd="4" destOrd="0" parTransId="{67E62038-9F18-43F4-B512-0AA00AE7C8FE}" sibTransId="{A6C9EF15-8FBB-4D17-9925-69010023506C}"/>
    <dgm:cxn modelId="{B9825F9E-1DBB-42B2-9876-FE304C6C2582}" srcId="{08346671-C41A-4330-B0DA-077FC12D6B9F}" destId="{596A108F-3B75-4E8C-9F99-EC42A810FE73}" srcOrd="0" destOrd="0" parTransId="{8DB94288-1BEA-4FFC-912D-32F66587B69B}" sibTransId="{DCBAB1A8-26AB-48D9-AD1D-4A0F752D4F4F}"/>
    <dgm:cxn modelId="{03A17FA0-32BC-1145-AF6F-4BA94C7F7BC6}" type="presOf" srcId="{FD400784-0CC6-49D1-B931-AE96787CF242}" destId="{5A915A7C-6BE8-184B-AA8E-0EC1861CDF50}" srcOrd="0" destOrd="0" presId="urn:microsoft.com/office/officeart/2005/8/layout/list1"/>
    <dgm:cxn modelId="{54549FA1-CC35-1C4A-861B-949490AA503A}" type="presOf" srcId="{476C8D03-967A-4598-B05D-9074C9F9A297}" destId="{85232DF7-69BF-FA48-A563-78271F4D09F6}" srcOrd="0" destOrd="0" presId="urn:microsoft.com/office/officeart/2005/8/layout/list1"/>
    <dgm:cxn modelId="{877619A7-CF9C-2D47-ADE2-1BD0634148BB}" type="presOf" srcId="{FCBA4CE8-5266-48CB-8E41-D42F44D6369E}" destId="{85D17A88-40FD-C448-9311-E6295A070F82}" srcOrd="0" destOrd="0" presId="urn:microsoft.com/office/officeart/2005/8/layout/list1"/>
    <dgm:cxn modelId="{178770AA-6AC3-CE41-B27B-95A0385ADDCF}" type="presOf" srcId="{FCBA4CE8-5266-48CB-8E41-D42F44D6369E}" destId="{43549C35-8DEC-5643-BCFD-A6AA0336BF33}" srcOrd="1" destOrd="0" presId="urn:microsoft.com/office/officeart/2005/8/layout/list1"/>
    <dgm:cxn modelId="{A60D3BB4-A561-724D-9DE0-0E5944277394}" type="presOf" srcId="{596A108F-3B75-4E8C-9F99-EC42A810FE73}" destId="{5DDC2946-9C1D-FA4F-9ECC-FC10E1268144}" srcOrd="0" destOrd="0" presId="urn:microsoft.com/office/officeart/2005/8/layout/list1"/>
    <dgm:cxn modelId="{F20C20C7-A885-8545-BA4F-F16A8F0EC621}" type="presOf" srcId="{596A108F-3B75-4E8C-9F99-EC42A810FE73}" destId="{A7D4E2C2-1705-A749-9A01-1A84FD9799E8}" srcOrd="1" destOrd="0" presId="urn:microsoft.com/office/officeart/2005/8/layout/list1"/>
    <dgm:cxn modelId="{1310B8CE-8172-4E98-B2B8-296799C9C5C7}" srcId="{08346671-C41A-4330-B0DA-077FC12D6B9F}" destId="{FD400784-0CC6-49D1-B931-AE96787CF242}" srcOrd="3" destOrd="0" parTransId="{0D82DBF2-B7E2-46BF-B426-388ABFBC2345}" sibTransId="{36A60BC1-7924-407B-868C-499CCE04BEEB}"/>
    <dgm:cxn modelId="{A73A2CDB-25DA-0548-B7C4-F38268DC833D}" type="presOf" srcId="{A142B161-5EE0-4B1A-99CF-13D282EB9F88}" destId="{A2ECB42D-51FE-D548-B80B-3A6C95C5ED54}" srcOrd="0" destOrd="0" presId="urn:microsoft.com/office/officeart/2005/8/layout/list1"/>
    <dgm:cxn modelId="{DA39B659-6D3A-9343-8F65-6CCD70373E99}" type="presParOf" srcId="{38E5C0A0-59BF-7D4A-89FB-1C694C6F2FD8}" destId="{8C5FDCEC-DFB7-434C-91C4-E55765BB5D65}" srcOrd="0" destOrd="0" presId="urn:microsoft.com/office/officeart/2005/8/layout/list1"/>
    <dgm:cxn modelId="{4AE1E85F-0776-6440-8397-8321A6594011}" type="presParOf" srcId="{8C5FDCEC-DFB7-434C-91C4-E55765BB5D65}" destId="{5DDC2946-9C1D-FA4F-9ECC-FC10E1268144}" srcOrd="0" destOrd="0" presId="urn:microsoft.com/office/officeart/2005/8/layout/list1"/>
    <dgm:cxn modelId="{3302F3AA-7053-9549-9EA2-91ACA27E7893}" type="presParOf" srcId="{8C5FDCEC-DFB7-434C-91C4-E55765BB5D65}" destId="{A7D4E2C2-1705-A749-9A01-1A84FD9799E8}" srcOrd="1" destOrd="0" presId="urn:microsoft.com/office/officeart/2005/8/layout/list1"/>
    <dgm:cxn modelId="{F7966848-309C-CE47-87E4-EF0C65FEBCA6}" type="presParOf" srcId="{38E5C0A0-59BF-7D4A-89FB-1C694C6F2FD8}" destId="{700B143C-350F-3B44-8A29-94C838EA56D1}" srcOrd="1" destOrd="0" presId="urn:microsoft.com/office/officeart/2005/8/layout/list1"/>
    <dgm:cxn modelId="{A868100B-C811-1E4E-9C57-80EBC7733A18}" type="presParOf" srcId="{38E5C0A0-59BF-7D4A-89FB-1C694C6F2FD8}" destId="{837FCB68-85AB-DE42-97E7-E846900CA185}" srcOrd="2" destOrd="0" presId="urn:microsoft.com/office/officeart/2005/8/layout/list1"/>
    <dgm:cxn modelId="{11C9F2A2-29A5-7846-8893-CEA8C3C612BF}" type="presParOf" srcId="{38E5C0A0-59BF-7D4A-89FB-1C694C6F2FD8}" destId="{800DFB85-9443-3848-891C-D4EF64267A84}" srcOrd="3" destOrd="0" presId="urn:microsoft.com/office/officeart/2005/8/layout/list1"/>
    <dgm:cxn modelId="{8E5190AA-7FFD-E845-B79F-D76CD7FA3A7E}" type="presParOf" srcId="{38E5C0A0-59BF-7D4A-89FB-1C694C6F2FD8}" destId="{5D02812C-4BB9-1F42-93C1-90C00B5E48FA}" srcOrd="4" destOrd="0" presId="urn:microsoft.com/office/officeart/2005/8/layout/list1"/>
    <dgm:cxn modelId="{C1741ED0-A6D9-C341-9F51-AEC610740A78}" type="presParOf" srcId="{5D02812C-4BB9-1F42-93C1-90C00B5E48FA}" destId="{8A0801E5-277A-AF48-A516-F44FC6C3C9D8}" srcOrd="0" destOrd="0" presId="urn:microsoft.com/office/officeart/2005/8/layout/list1"/>
    <dgm:cxn modelId="{3780A2DD-8627-7E45-931F-7A74FED57FE3}" type="presParOf" srcId="{5D02812C-4BB9-1F42-93C1-90C00B5E48FA}" destId="{2DC7B02B-5442-7D45-A00B-67E3AC69D175}" srcOrd="1" destOrd="0" presId="urn:microsoft.com/office/officeart/2005/8/layout/list1"/>
    <dgm:cxn modelId="{7FDAD124-2AB4-A548-B499-7B34E1F230CF}" type="presParOf" srcId="{38E5C0A0-59BF-7D4A-89FB-1C694C6F2FD8}" destId="{F1BD1D00-729D-F24E-B1AD-0FFA5DC0932C}" srcOrd="5" destOrd="0" presId="urn:microsoft.com/office/officeart/2005/8/layout/list1"/>
    <dgm:cxn modelId="{1D097FDD-9C06-3042-9DD8-CD1D0E192CB0}" type="presParOf" srcId="{38E5C0A0-59BF-7D4A-89FB-1C694C6F2FD8}" destId="{D39CDE6D-8EB3-1940-BACF-DA66E860439D}" srcOrd="6" destOrd="0" presId="urn:microsoft.com/office/officeart/2005/8/layout/list1"/>
    <dgm:cxn modelId="{11B6C027-72B6-FC4A-9013-27553F0AB076}" type="presParOf" srcId="{38E5C0A0-59BF-7D4A-89FB-1C694C6F2FD8}" destId="{D893FA28-B643-E642-BE88-617563817C88}" srcOrd="7" destOrd="0" presId="urn:microsoft.com/office/officeart/2005/8/layout/list1"/>
    <dgm:cxn modelId="{CEFE38C6-BE1F-4946-9263-A2D811FBFCB9}" type="presParOf" srcId="{38E5C0A0-59BF-7D4A-89FB-1C694C6F2FD8}" destId="{18F2D661-0564-3747-99BB-25DBE505F99D}" srcOrd="8" destOrd="0" presId="urn:microsoft.com/office/officeart/2005/8/layout/list1"/>
    <dgm:cxn modelId="{9F7808AC-FAE9-EF43-A945-05240A6CB996}" type="presParOf" srcId="{18F2D661-0564-3747-99BB-25DBE505F99D}" destId="{85232DF7-69BF-FA48-A563-78271F4D09F6}" srcOrd="0" destOrd="0" presId="urn:microsoft.com/office/officeart/2005/8/layout/list1"/>
    <dgm:cxn modelId="{928F7826-3209-1547-9601-660013522D61}" type="presParOf" srcId="{18F2D661-0564-3747-99BB-25DBE505F99D}" destId="{1557C4D4-D225-F541-BE5C-6370890FD11C}" srcOrd="1" destOrd="0" presId="urn:microsoft.com/office/officeart/2005/8/layout/list1"/>
    <dgm:cxn modelId="{A89E662C-029D-5441-A4EA-5E16C2BA90ED}" type="presParOf" srcId="{38E5C0A0-59BF-7D4A-89FB-1C694C6F2FD8}" destId="{7C5065E8-9060-AF4B-A956-C1EA2258BDF3}" srcOrd="9" destOrd="0" presId="urn:microsoft.com/office/officeart/2005/8/layout/list1"/>
    <dgm:cxn modelId="{DD4A10F3-B067-6C44-BC93-1A0F08313EF1}" type="presParOf" srcId="{38E5C0A0-59BF-7D4A-89FB-1C694C6F2FD8}" destId="{A3BAE792-B66A-5D4A-B62E-FEAD80A942EE}" srcOrd="10" destOrd="0" presId="urn:microsoft.com/office/officeart/2005/8/layout/list1"/>
    <dgm:cxn modelId="{60897191-3395-6F4B-97F3-E4AE23137814}" type="presParOf" srcId="{38E5C0A0-59BF-7D4A-89FB-1C694C6F2FD8}" destId="{DDF2A717-C79D-6C4F-A864-164A6396B599}" srcOrd="11" destOrd="0" presId="urn:microsoft.com/office/officeart/2005/8/layout/list1"/>
    <dgm:cxn modelId="{7A57BC5D-E0DA-D94A-B2AE-1301D82A38F5}" type="presParOf" srcId="{38E5C0A0-59BF-7D4A-89FB-1C694C6F2FD8}" destId="{DCCBC533-918D-BF4E-A0A4-D7FDE6C27A43}" srcOrd="12" destOrd="0" presId="urn:microsoft.com/office/officeart/2005/8/layout/list1"/>
    <dgm:cxn modelId="{222E5CA0-1C11-8244-AAC3-2016A2F96ABB}" type="presParOf" srcId="{DCCBC533-918D-BF4E-A0A4-D7FDE6C27A43}" destId="{5A915A7C-6BE8-184B-AA8E-0EC1861CDF50}" srcOrd="0" destOrd="0" presId="urn:microsoft.com/office/officeart/2005/8/layout/list1"/>
    <dgm:cxn modelId="{6BFE552B-CC59-BD4B-8008-09E304C48CB2}" type="presParOf" srcId="{DCCBC533-918D-BF4E-A0A4-D7FDE6C27A43}" destId="{694D2C9B-1D41-FA4C-B7D3-1CBC33DB9784}" srcOrd="1" destOrd="0" presId="urn:microsoft.com/office/officeart/2005/8/layout/list1"/>
    <dgm:cxn modelId="{99638A62-4D96-A14C-8A94-0FB10F1BFABF}" type="presParOf" srcId="{38E5C0A0-59BF-7D4A-89FB-1C694C6F2FD8}" destId="{51737FBD-DC5D-8E45-AE7A-F3148D8ED099}" srcOrd="13" destOrd="0" presId="urn:microsoft.com/office/officeart/2005/8/layout/list1"/>
    <dgm:cxn modelId="{1CFE3355-96CF-FC43-B550-B5AE8BABE3D4}" type="presParOf" srcId="{38E5C0A0-59BF-7D4A-89FB-1C694C6F2FD8}" destId="{E63C5B7B-8FE3-B84D-8AFF-DEE702AA7AAC}" srcOrd="14" destOrd="0" presId="urn:microsoft.com/office/officeart/2005/8/layout/list1"/>
    <dgm:cxn modelId="{3DB608B0-ACD3-3043-9DB5-4DADC7B1271A}" type="presParOf" srcId="{38E5C0A0-59BF-7D4A-89FB-1C694C6F2FD8}" destId="{1E3D2AEF-14C1-1E43-A9F7-94A7639A1BCB}" srcOrd="15" destOrd="0" presId="urn:microsoft.com/office/officeart/2005/8/layout/list1"/>
    <dgm:cxn modelId="{24CCB10D-5D0E-9440-8974-8C8DC7ADDE5E}" type="presParOf" srcId="{38E5C0A0-59BF-7D4A-89FB-1C694C6F2FD8}" destId="{16C7DD96-6735-4941-A4D1-E691BA39EC3D}" srcOrd="16" destOrd="0" presId="urn:microsoft.com/office/officeart/2005/8/layout/list1"/>
    <dgm:cxn modelId="{854315DF-7B13-4F4E-BDA2-C6281026080C}" type="presParOf" srcId="{16C7DD96-6735-4941-A4D1-E691BA39EC3D}" destId="{A2ECB42D-51FE-D548-B80B-3A6C95C5ED54}" srcOrd="0" destOrd="0" presId="urn:microsoft.com/office/officeart/2005/8/layout/list1"/>
    <dgm:cxn modelId="{8B497935-036F-A845-A485-31B6E00A6115}" type="presParOf" srcId="{16C7DD96-6735-4941-A4D1-E691BA39EC3D}" destId="{185E9C42-0B2C-2B48-9300-E4B80213702B}" srcOrd="1" destOrd="0" presId="urn:microsoft.com/office/officeart/2005/8/layout/list1"/>
    <dgm:cxn modelId="{73842851-7377-5842-AC1C-C53431C20D45}" type="presParOf" srcId="{38E5C0A0-59BF-7D4A-89FB-1C694C6F2FD8}" destId="{C7EFA607-5979-3141-B0E7-D7F947BE7013}" srcOrd="17" destOrd="0" presId="urn:microsoft.com/office/officeart/2005/8/layout/list1"/>
    <dgm:cxn modelId="{F1E895C2-AD4A-F84A-92D9-A75841AD62F9}" type="presParOf" srcId="{38E5C0A0-59BF-7D4A-89FB-1C694C6F2FD8}" destId="{9FFEB443-9A1A-544F-A459-75F9CB2C4375}" srcOrd="18" destOrd="0" presId="urn:microsoft.com/office/officeart/2005/8/layout/list1"/>
    <dgm:cxn modelId="{A4CB06C7-8735-A54B-8FBC-8B572E61F521}" type="presParOf" srcId="{38E5C0A0-59BF-7D4A-89FB-1C694C6F2FD8}" destId="{8B19BDC2-53DF-824D-8CD3-922A7C7830DB}" srcOrd="19" destOrd="0" presId="urn:microsoft.com/office/officeart/2005/8/layout/list1"/>
    <dgm:cxn modelId="{DFC7B3FF-F664-A747-A837-5C8D5348D7F7}" type="presParOf" srcId="{38E5C0A0-59BF-7D4A-89FB-1C694C6F2FD8}" destId="{6AA1933C-F0E9-3347-8961-007028889753}" srcOrd="20" destOrd="0" presId="urn:microsoft.com/office/officeart/2005/8/layout/list1"/>
    <dgm:cxn modelId="{F42AB525-122F-B54C-B48A-6C42D12919FB}" type="presParOf" srcId="{6AA1933C-F0E9-3347-8961-007028889753}" destId="{85D17A88-40FD-C448-9311-E6295A070F82}" srcOrd="0" destOrd="0" presId="urn:microsoft.com/office/officeart/2005/8/layout/list1"/>
    <dgm:cxn modelId="{478FFCAC-485A-3246-9991-D953501DDC00}" type="presParOf" srcId="{6AA1933C-F0E9-3347-8961-007028889753}" destId="{43549C35-8DEC-5643-BCFD-A6AA0336BF33}" srcOrd="1" destOrd="0" presId="urn:microsoft.com/office/officeart/2005/8/layout/list1"/>
    <dgm:cxn modelId="{824362E3-698F-2648-AE70-D77EB042E499}" type="presParOf" srcId="{38E5C0A0-59BF-7D4A-89FB-1C694C6F2FD8}" destId="{BABA87BF-EEB9-7042-BC6C-832AF6BFC81D}" srcOrd="21" destOrd="0" presId="urn:microsoft.com/office/officeart/2005/8/layout/list1"/>
    <dgm:cxn modelId="{3D5B5CBE-93F9-2E4D-83C3-28B16D704F27}" type="presParOf" srcId="{38E5C0A0-59BF-7D4A-89FB-1C694C6F2FD8}" destId="{6462760D-E1DE-1E44-9671-E3B32C1815E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B09EF0-E077-403B-8611-DA70263D99C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864A317-6A31-4785-9141-7F6A6D766104}">
      <dgm:prSet/>
      <dgm:spPr/>
      <dgm:t>
        <a:bodyPr/>
        <a:lstStyle/>
        <a:p>
          <a:r>
            <a:rPr lang="en-US" b="1" u="sng"/>
            <a:t>S</a:t>
          </a:r>
          <a:r>
            <a:rPr lang="en-US" b="1"/>
            <a:t>udden</a:t>
          </a:r>
          <a:endParaRPr lang="en-US"/>
        </a:p>
      </dgm:t>
    </dgm:pt>
    <dgm:pt modelId="{644CC54E-D360-4941-B2AB-6C092DA0ABDB}" type="parTrans" cxnId="{86E228BF-A69B-4FEB-8ADB-29E1B5100FEF}">
      <dgm:prSet/>
      <dgm:spPr/>
      <dgm:t>
        <a:bodyPr/>
        <a:lstStyle/>
        <a:p>
          <a:endParaRPr lang="en-US"/>
        </a:p>
      </dgm:t>
    </dgm:pt>
    <dgm:pt modelId="{95F7A134-1D37-4108-AF72-589B7C725C6B}" type="sibTrans" cxnId="{86E228BF-A69B-4FEB-8ADB-29E1B5100FEF}">
      <dgm:prSet/>
      <dgm:spPr/>
      <dgm:t>
        <a:bodyPr/>
        <a:lstStyle/>
        <a:p>
          <a:endParaRPr lang="en-US"/>
        </a:p>
      </dgm:t>
    </dgm:pt>
    <dgm:pt modelId="{651D777F-D0CC-468D-AD1C-0BFB8095B032}">
      <dgm:prSet/>
      <dgm:spPr/>
      <dgm:t>
        <a:bodyPr/>
        <a:lstStyle/>
        <a:p>
          <a:r>
            <a:rPr lang="en-US" b="1" u="sng"/>
            <a:t>U</a:t>
          </a:r>
          <a:r>
            <a:rPr lang="en-US" b="1"/>
            <a:t>nexpected</a:t>
          </a:r>
          <a:endParaRPr lang="en-US"/>
        </a:p>
      </dgm:t>
    </dgm:pt>
    <dgm:pt modelId="{352D31FE-E7D2-4D31-83EB-E3D90EA06729}" type="parTrans" cxnId="{2BA3E36F-6641-40CA-9996-FBDD142C105F}">
      <dgm:prSet/>
      <dgm:spPr/>
      <dgm:t>
        <a:bodyPr/>
        <a:lstStyle/>
        <a:p>
          <a:endParaRPr lang="en-US"/>
        </a:p>
      </dgm:t>
    </dgm:pt>
    <dgm:pt modelId="{7DD61053-D661-4EE2-BB09-640B278A8EE4}" type="sibTrans" cxnId="{2BA3E36F-6641-40CA-9996-FBDD142C105F}">
      <dgm:prSet/>
      <dgm:spPr/>
      <dgm:t>
        <a:bodyPr/>
        <a:lstStyle/>
        <a:p>
          <a:endParaRPr lang="en-US"/>
        </a:p>
      </dgm:t>
    </dgm:pt>
    <dgm:pt modelId="{FF3B3F0F-3287-4A01-82A1-E2E703E13A5F}">
      <dgm:prSet/>
      <dgm:spPr/>
      <dgm:t>
        <a:bodyPr/>
        <a:lstStyle/>
        <a:p>
          <a:r>
            <a:rPr lang="en-US" b="1" u="sng"/>
            <a:t>D</a:t>
          </a:r>
          <a:r>
            <a:rPr lang="en-US" b="1"/>
            <a:t>eath in</a:t>
          </a:r>
          <a:endParaRPr lang="en-US"/>
        </a:p>
      </dgm:t>
    </dgm:pt>
    <dgm:pt modelId="{3731B269-68BC-4AD2-B291-C2A03905851C}" type="parTrans" cxnId="{A2C9A070-6B47-4D1D-AD5C-84833C69D7D3}">
      <dgm:prSet/>
      <dgm:spPr/>
      <dgm:t>
        <a:bodyPr/>
        <a:lstStyle/>
        <a:p>
          <a:endParaRPr lang="en-US"/>
        </a:p>
      </dgm:t>
    </dgm:pt>
    <dgm:pt modelId="{2577737A-9885-4D6A-B90F-A1F74CE64F3D}" type="sibTrans" cxnId="{A2C9A070-6B47-4D1D-AD5C-84833C69D7D3}">
      <dgm:prSet/>
      <dgm:spPr/>
      <dgm:t>
        <a:bodyPr/>
        <a:lstStyle/>
        <a:p>
          <a:endParaRPr lang="en-US"/>
        </a:p>
      </dgm:t>
    </dgm:pt>
    <dgm:pt modelId="{3E5AF295-0559-4D7B-80C8-9BD1F6F58B8F}">
      <dgm:prSet/>
      <dgm:spPr/>
      <dgm:t>
        <a:bodyPr/>
        <a:lstStyle/>
        <a:p>
          <a:r>
            <a:rPr lang="en-US" b="1" u="sng"/>
            <a:t>E</a:t>
          </a:r>
          <a:r>
            <a:rPr lang="en-US" b="1"/>
            <a:t>pilepsy</a:t>
          </a:r>
          <a:endParaRPr lang="en-US"/>
        </a:p>
      </dgm:t>
    </dgm:pt>
    <dgm:pt modelId="{31888006-9042-4263-ABB6-027DDEF4D85B}" type="parTrans" cxnId="{CD9B0AC2-3FC7-4B70-97BC-0433DF5394F3}">
      <dgm:prSet/>
      <dgm:spPr/>
      <dgm:t>
        <a:bodyPr/>
        <a:lstStyle/>
        <a:p>
          <a:endParaRPr lang="en-US"/>
        </a:p>
      </dgm:t>
    </dgm:pt>
    <dgm:pt modelId="{94CD72A8-783F-483B-8FA4-7A5138988E17}" type="sibTrans" cxnId="{CD9B0AC2-3FC7-4B70-97BC-0433DF5394F3}">
      <dgm:prSet/>
      <dgm:spPr/>
      <dgm:t>
        <a:bodyPr/>
        <a:lstStyle/>
        <a:p>
          <a:endParaRPr lang="en-US"/>
        </a:p>
      </dgm:t>
    </dgm:pt>
    <dgm:pt modelId="{5B1BA5A7-F440-4D5E-8C02-33261CBE40B1}" type="pres">
      <dgm:prSet presAssocID="{64B09EF0-E077-403B-8611-DA70263D99C3}" presName="linear" presStyleCnt="0">
        <dgm:presLayoutVars>
          <dgm:dir/>
          <dgm:animLvl val="lvl"/>
          <dgm:resizeHandles val="exact"/>
        </dgm:presLayoutVars>
      </dgm:prSet>
      <dgm:spPr/>
    </dgm:pt>
    <dgm:pt modelId="{AFB12AE1-1F2F-4B72-BAA5-C7602068CA44}" type="pres">
      <dgm:prSet presAssocID="{3864A317-6A31-4785-9141-7F6A6D766104}" presName="parentLin" presStyleCnt="0"/>
      <dgm:spPr/>
    </dgm:pt>
    <dgm:pt modelId="{770A4A95-220A-461F-90D5-5C17421E882E}" type="pres">
      <dgm:prSet presAssocID="{3864A317-6A31-4785-9141-7F6A6D766104}" presName="parentLeftMargin" presStyleLbl="node1" presStyleIdx="0" presStyleCnt="4"/>
      <dgm:spPr/>
    </dgm:pt>
    <dgm:pt modelId="{B5B3FFA6-47C5-4BAE-8C92-24196C4FD47C}" type="pres">
      <dgm:prSet presAssocID="{3864A317-6A31-4785-9141-7F6A6D766104}" presName="parentText" presStyleLbl="node1" presStyleIdx="0" presStyleCnt="4">
        <dgm:presLayoutVars>
          <dgm:chMax val="0"/>
          <dgm:bulletEnabled val="1"/>
        </dgm:presLayoutVars>
      </dgm:prSet>
      <dgm:spPr/>
    </dgm:pt>
    <dgm:pt modelId="{B1ACDA44-CAA4-426F-AAEB-D507B42A1232}" type="pres">
      <dgm:prSet presAssocID="{3864A317-6A31-4785-9141-7F6A6D766104}" presName="negativeSpace" presStyleCnt="0"/>
      <dgm:spPr/>
    </dgm:pt>
    <dgm:pt modelId="{4DB67C0E-431D-46B3-B145-6D045AF58DD7}" type="pres">
      <dgm:prSet presAssocID="{3864A317-6A31-4785-9141-7F6A6D766104}" presName="childText" presStyleLbl="conFgAcc1" presStyleIdx="0" presStyleCnt="4">
        <dgm:presLayoutVars>
          <dgm:bulletEnabled val="1"/>
        </dgm:presLayoutVars>
      </dgm:prSet>
      <dgm:spPr/>
    </dgm:pt>
    <dgm:pt modelId="{8E7198A5-0F41-46A4-BE9D-F11FFE24D09A}" type="pres">
      <dgm:prSet presAssocID="{95F7A134-1D37-4108-AF72-589B7C725C6B}" presName="spaceBetweenRectangles" presStyleCnt="0"/>
      <dgm:spPr/>
    </dgm:pt>
    <dgm:pt modelId="{CE2AA05B-BD3D-4BB3-BC63-CF5B85E28720}" type="pres">
      <dgm:prSet presAssocID="{651D777F-D0CC-468D-AD1C-0BFB8095B032}" presName="parentLin" presStyleCnt="0"/>
      <dgm:spPr/>
    </dgm:pt>
    <dgm:pt modelId="{058EB2DA-4A13-477C-901D-2EE13F326CAE}" type="pres">
      <dgm:prSet presAssocID="{651D777F-D0CC-468D-AD1C-0BFB8095B032}" presName="parentLeftMargin" presStyleLbl="node1" presStyleIdx="0" presStyleCnt="4"/>
      <dgm:spPr/>
    </dgm:pt>
    <dgm:pt modelId="{9CB20F4E-FD83-42CF-AAC6-ADDB1BBDD97E}" type="pres">
      <dgm:prSet presAssocID="{651D777F-D0CC-468D-AD1C-0BFB8095B032}" presName="parentText" presStyleLbl="node1" presStyleIdx="1" presStyleCnt="4">
        <dgm:presLayoutVars>
          <dgm:chMax val="0"/>
          <dgm:bulletEnabled val="1"/>
        </dgm:presLayoutVars>
      </dgm:prSet>
      <dgm:spPr/>
    </dgm:pt>
    <dgm:pt modelId="{B103E0B0-49A6-40B3-A860-132DF3F1D043}" type="pres">
      <dgm:prSet presAssocID="{651D777F-D0CC-468D-AD1C-0BFB8095B032}" presName="negativeSpace" presStyleCnt="0"/>
      <dgm:spPr/>
    </dgm:pt>
    <dgm:pt modelId="{5D2742DF-D312-4330-8153-AF43A3CBB3FA}" type="pres">
      <dgm:prSet presAssocID="{651D777F-D0CC-468D-AD1C-0BFB8095B032}" presName="childText" presStyleLbl="conFgAcc1" presStyleIdx="1" presStyleCnt="4">
        <dgm:presLayoutVars>
          <dgm:bulletEnabled val="1"/>
        </dgm:presLayoutVars>
      </dgm:prSet>
      <dgm:spPr/>
    </dgm:pt>
    <dgm:pt modelId="{4098C564-FDD9-4A0D-B3CD-F7D8E85A61E7}" type="pres">
      <dgm:prSet presAssocID="{7DD61053-D661-4EE2-BB09-640B278A8EE4}" presName="spaceBetweenRectangles" presStyleCnt="0"/>
      <dgm:spPr/>
    </dgm:pt>
    <dgm:pt modelId="{82E8A8C8-1B0A-43BF-8C92-84FA1A397B88}" type="pres">
      <dgm:prSet presAssocID="{FF3B3F0F-3287-4A01-82A1-E2E703E13A5F}" presName="parentLin" presStyleCnt="0"/>
      <dgm:spPr/>
    </dgm:pt>
    <dgm:pt modelId="{03D0B99F-65E3-45A2-A247-8FFEA2C4BD9D}" type="pres">
      <dgm:prSet presAssocID="{FF3B3F0F-3287-4A01-82A1-E2E703E13A5F}" presName="parentLeftMargin" presStyleLbl="node1" presStyleIdx="1" presStyleCnt="4"/>
      <dgm:spPr/>
    </dgm:pt>
    <dgm:pt modelId="{747A598A-DC65-4B22-A57C-6AED83397DBE}" type="pres">
      <dgm:prSet presAssocID="{FF3B3F0F-3287-4A01-82A1-E2E703E13A5F}" presName="parentText" presStyleLbl="node1" presStyleIdx="2" presStyleCnt="4">
        <dgm:presLayoutVars>
          <dgm:chMax val="0"/>
          <dgm:bulletEnabled val="1"/>
        </dgm:presLayoutVars>
      </dgm:prSet>
      <dgm:spPr/>
    </dgm:pt>
    <dgm:pt modelId="{B8505207-8E37-4CF1-957C-B242532D5E7D}" type="pres">
      <dgm:prSet presAssocID="{FF3B3F0F-3287-4A01-82A1-E2E703E13A5F}" presName="negativeSpace" presStyleCnt="0"/>
      <dgm:spPr/>
    </dgm:pt>
    <dgm:pt modelId="{FE3BC4D1-9FD0-4453-9C78-8778778B266F}" type="pres">
      <dgm:prSet presAssocID="{FF3B3F0F-3287-4A01-82A1-E2E703E13A5F}" presName="childText" presStyleLbl="conFgAcc1" presStyleIdx="2" presStyleCnt="4">
        <dgm:presLayoutVars>
          <dgm:bulletEnabled val="1"/>
        </dgm:presLayoutVars>
      </dgm:prSet>
      <dgm:spPr/>
    </dgm:pt>
    <dgm:pt modelId="{8F1C7735-CD42-461C-891C-A007EBDFD26C}" type="pres">
      <dgm:prSet presAssocID="{2577737A-9885-4D6A-B90F-A1F74CE64F3D}" presName="spaceBetweenRectangles" presStyleCnt="0"/>
      <dgm:spPr/>
    </dgm:pt>
    <dgm:pt modelId="{8E1670D1-8A47-4ED2-ADA6-2B6670AF34FD}" type="pres">
      <dgm:prSet presAssocID="{3E5AF295-0559-4D7B-80C8-9BD1F6F58B8F}" presName="parentLin" presStyleCnt="0"/>
      <dgm:spPr/>
    </dgm:pt>
    <dgm:pt modelId="{EF33E162-0CD7-40F9-BBF5-19135EC02931}" type="pres">
      <dgm:prSet presAssocID="{3E5AF295-0559-4D7B-80C8-9BD1F6F58B8F}" presName="parentLeftMargin" presStyleLbl="node1" presStyleIdx="2" presStyleCnt="4"/>
      <dgm:spPr/>
    </dgm:pt>
    <dgm:pt modelId="{4C99AF67-C461-420C-9D0E-AFF12190242D}" type="pres">
      <dgm:prSet presAssocID="{3E5AF295-0559-4D7B-80C8-9BD1F6F58B8F}" presName="parentText" presStyleLbl="node1" presStyleIdx="3" presStyleCnt="4">
        <dgm:presLayoutVars>
          <dgm:chMax val="0"/>
          <dgm:bulletEnabled val="1"/>
        </dgm:presLayoutVars>
      </dgm:prSet>
      <dgm:spPr/>
    </dgm:pt>
    <dgm:pt modelId="{43FC8ED0-95FA-47A5-97CF-1BFEB1023974}" type="pres">
      <dgm:prSet presAssocID="{3E5AF295-0559-4D7B-80C8-9BD1F6F58B8F}" presName="negativeSpace" presStyleCnt="0"/>
      <dgm:spPr/>
    </dgm:pt>
    <dgm:pt modelId="{EBADF2CF-BE25-44A0-A186-83D474B3BE80}" type="pres">
      <dgm:prSet presAssocID="{3E5AF295-0559-4D7B-80C8-9BD1F6F58B8F}" presName="childText" presStyleLbl="conFgAcc1" presStyleIdx="3" presStyleCnt="4">
        <dgm:presLayoutVars>
          <dgm:bulletEnabled val="1"/>
        </dgm:presLayoutVars>
      </dgm:prSet>
      <dgm:spPr/>
    </dgm:pt>
  </dgm:ptLst>
  <dgm:cxnLst>
    <dgm:cxn modelId="{67B1400E-EA7E-4CCB-8691-040712277B87}" type="presOf" srcId="{651D777F-D0CC-468D-AD1C-0BFB8095B032}" destId="{058EB2DA-4A13-477C-901D-2EE13F326CAE}" srcOrd="0" destOrd="0" presId="urn:microsoft.com/office/officeart/2005/8/layout/list1"/>
    <dgm:cxn modelId="{A598D815-1BA0-4DF2-87BF-57DB0652835E}" type="presOf" srcId="{64B09EF0-E077-403B-8611-DA70263D99C3}" destId="{5B1BA5A7-F440-4D5E-8C02-33261CBE40B1}" srcOrd="0" destOrd="0" presId="urn:microsoft.com/office/officeart/2005/8/layout/list1"/>
    <dgm:cxn modelId="{717A741C-D166-443C-A301-31CB58FC8199}" type="presOf" srcId="{3E5AF295-0559-4D7B-80C8-9BD1F6F58B8F}" destId="{EF33E162-0CD7-40F9-BBF5-19135EC02931}" srcOrd="0" destOrd="0" presId="urn:microsoft.com/office/officeart/2005/8/layout/list1"/>
    <dgm:cxn modelId="{80362361-240E-45C2-99AE-E7670D2040CB}" type="presOf" srcId="{FF3B3F0F-3287-4A01-82A1-E2E703E13A5F}" destId="{03D0B99F-65E3-45A2-A247-8FFEA2C4BD9D}" srcOrd="0" destOrd="0" presId="urn:microsoft.com/office/officeart/2005/8/layout/list1"/>
    <dgm:cxn modelId="{C5C39843-BD59-41C2-AFBA-AE5939112606}" type="presOf" srcId="{3E5AF295-0559-4D7B-80C8-9BD1F6F58B8F}" destId="{4C99AF67-C461-420C-9D0E-AFF12190242D}" srcOrd="1" destOrd="0" presId="urn:microsoft.com/office/officeart/2005/8/layout/list1"/>
    <dgm:cxn modelId="{AC8C736C-DE69-4A8C-ADF6-F4490C859531}" type="presOf" srcId="{FF3B3F0F-3287-4A01-82A1-E2E703E13A5F}" destId="{747A598A-DC65-4B22-A57C-6AED83397DBE}" srcOrd="1" destOrd="0" presId="urn:microsoft.com/office/officeart/2005/8/layout/list1"/>
    <dgm:cxn modelId="{2BA3E36F-6641-40CA-9996-FBDD142C105F}" srcId="{64B09EF0-E077-403B-8611-DA70263D99C3}" destId="{651D777F-D0CC-468D-AD1C-0BFB8095B032}" srcOrd="1" destOrd="0" parTransId="{352D31FE-E7D2-4D31-83EB-E3D90EA06729}" sibTransId="{7DD61053-D661-4EE2-BB09-640B278A8EE4}"/>
    <dgm:cxn modelId="{A2C9A070-6B47-4D1D-AD5C-84833C69D7D3}" srcId="{64B09EF0-E077-403B-8611-DA70263D99C3}" destId="{FF3B3F0F-3287-4A01-82A1-E2E703E13A5F}" srcOrd="2" destOrd="0" parTransId="{3731B269-68BC-4AD2-B291-C2A03905851C}" sibTransId="{2577737A-9885-4D6A-B90F-A1F74CE64F3D}"/>
    <dgm:cxn modelId="{A6460F9A-6668-48E3-B2AC-1DF8B7E67B72}" type="presOf" srcId="{3864A317-6A31-4785-9141-7F6A6D766104}" destId="{B5B3FFA6-47C5-4BAE-8C92-24196C4FD47C}" srcOrd="1" destOrd="0" presId="urn:microsoft.com/office/officeart/2005/8/layout/list1"/>
    <dgm:cxn modelId="{902E56B3-A88F-4309-A313-1941FB1EFC6D}" type="presOf" srcId="{651D777F-D0CC-468D-AD1C-0BFB8095B032}" destId="{9CB20F4E-FD83-42CF-AAC6-ADDB1BBDD97E}" srcOrd="1" destOrd="0" presId="urn:microsoft.com/office/officeart/2005/8/layout/list1"/>
    <dgm:cxn modelId="{86E228BF-A69B-4FEB-8ADB-29E1B5100FEF}" srcId="{64B09EF0-E077-403B-8611-DA70263D99C3}" destId="{3864A317-6A31-4785-9141-7F6A6D766104}" srcOrd="0" destOrd="0" parTransId="{644CC54E-D360-4941-B2AB-6C092DA0ABDB}" sibTransId="{95F7A134-1D37-4108-AF72-589B7C725C6B}"/>
    <dgm:cxn modelId="{CD9B0AC2-3FC7-4B70-97BC-0433DF5394F3}" srcId="{64B09EF0-E077-403B-8611-DA70263D99C3}" destId="{3E5AF295-0559-4D7B-80C8-9BD1F6F58B8F}" srcOrd="3" destOrd="0" parTransId="{31888006-9042-4263-ABB6-027DDEF4D85B}" sibTransId="{94CD72A8-783F-483B-8FA4-7A5138988E17}"/>
    <dgm:cxn modelId="{5A0E1FC6-B4D0-42F9-8AC7-B0C382DFDF24}" type="presOf" srcId="{3864A317-6A31-4785-9141-7F6A6D766104}" destId="{770A4A95-220A-461F-90D5-5C17421E882E}" srcOrd="0" destOrd="0" presId="urn:microsoft.com/office/officeart/2005/8/layout/list1"/>
    <dgm:cxn modelId="{FA30F05B-4B68-4351-AE8B-C42F10DCB04B}" type="presParOf" srcId="{5B1BA5A7-F440-4D5E-8C02-33261CBE40B1}" destId="{AFB12AE1-1F2F-4B72-BAA5-C7602068CA44}" srcOrd="0" destOrd="0" presId="urn:microsoft.com/office/officeart/2005/8/layout/list1"/>
    <dgm:cxn modelId="{4AB50CEF-3A13-439C-BDFA-0C5643CF8CF0}" type="presParOf" srcId="{AFB12AE1-1F2F-4B72-BAA5-C7602068CA44}" destId="{770A4A95-220A-461F-90D5-5C17421E882E}" srcOrd="0" destOrd="0" presId="urn:microsoft.com/office/officeart/2005/8/layout/list1"/>
    <dgm:cxn modelId="{266232FD-02B6-4570-A473-149F642863D5}" type="presParOf" srcId="{AFB12AE1-1F2F-4B72-BAA5-C7602068CA44}" destId="{B5B3FFA6-47C5-4BAE-8C92-24196C4FD47C}" srcOrd="1" destOrd="0" presId="urn:microsoft.com/office/officeart/2005/8/layout/list1"/>
    <dgm:cxn modelId="{5EA9101B-3D8C-4072-A8BD-E7A1AD2DE6B5}" type="presParOf" srcId="{5B1BA5A7-F440-4D5E-8C02-33261CBE40B1}" destId="{B1ACDA44-CAA4-426F-AAEB-D507B42A1232}" srcOrd="1" destOrd="0" presId="urn:microsoft.com/office/officeart/2005/8/layout/list1"/>
    <dgm:cxn modelId="{738A9C57-592C-481C-941A-BFB1EFBDE127}" type="presParOf" srcId="{5B1BA5A7-F440-4D5E-8C02-33261CBE40B1}" destId="{4DB67C0E-431D-46B3-B145-6D045AF58DD7}" srcOrd="2" destOrd="0" presId="urn:microsoft.com/office/officeart/2005/8/layout/list1"/>
    <dgm:cxn modelId="{E86EB302-747D-4F47-9F09-4F308CE12B5D}" type="presParOf" srcId="{5B1BA5A7-F440-4D5E-8C02-33261CBE40B1}" destId="{8E7198A5-0F41-46A4-BE9D-F11FFE24D09A}" srcOrd="3" destOrd="0" presId="urn:microsoft.com/office/officeart/2005/8/layout/list1"/>
    <dgm:cxn modelId="{681D37E5-3285-4251-B966-03609ADD01A1}" type="presParOf" srcId="{5B1BA5A7-F440-4D5E-8C02-33261CBE40B1}" destId="{CE2AA05B-BD3D-4BB3-BC63-CF5B85E28720}" srcOrd="4" destOrd="0" presId="urn:microsoft.com/office/officeart/2005/8/layout/list1"/>
    <dgm:cxn modelId="{59FFE1BA-5A2A-48F5-875C-67B8E601A85C}" type="presParOf" srcId="{CE2AA05B-BD3D-4BB3-BC63-CF5B85E28720}" destId="{058EB2DA-4A13-477C-901D-2EE13F326CAE}" srcOrd="0" destOrd="0" presId="urn:microsoft.com/office/officeart/2005/8/layout/list1"/>
    <dgm:cxn modelId="{7A47FB13-9A2F-4C24-BFEA-1B9CE8E3B4B3}" type="presParOf" srcId="{CE2AA05B-BD3D-4BB3-BC63-CF5B85E28720}" destId="{9CB20F4E-FD83-42CF-AAC6-ADDB1BBDD97E}" srcOrd="1" destOrd="0" presId="urn:microsoft.com/office/officeart/2005/8/layout/list1"/>
    <dgm:cxn modelId="{69FF3F50-AC38-499E-946A-0B64C56790A6}" type="presParOf" srcId="{5B1BA5A7-F440-4D5E-8C02-33261CBE40B1}" destId="{B103E0B0-49A6-40B3-A860-132DF3F1D043}" srcOrd="5" destOrd="0" presId="urn:microsoft.com/office/officeart/2005/8/layout/list1"/>
    <dgm:cxn modelId="{AB81640E-72DD-4CC6-8F26-78F3D029F549}" type="presParOf" srcId="{5B1BA5A7-F440-4D5E-8C02-33261CBE40B1}" destId="{5D2742DF-D312-4330-8153-AF43A3CBB3FA}" srcOrd="6" destOrd="0" presId="urn:microsoft.com/office/officeart/2005/8/layout/list1"/>
    <dgm:cxn modelId="{B7669AB4-D8F4-45CE-B362-22E4DBACA368}" type="presParOf" srcId="{5B1BA5A7-F440-4D5E-8C02-33261CBE40B1}" destId="{4098C564-FDD9-4A0D-B3CD-F7D8E85A61E7}" srcOrd="7" destOrd="0" presId="urn:microsoft.com/office/officeart/2005/8/layout/list1"/>
    <dgm:cxn modelId="{1FB6496A-B6E2-4A96-8C56-BD4D4764CC46}" type="presParOf" srcId="{5B1BA5A7-F440-4D5E-8C02-33261CBE40B1}" destId="{82E8A8C8-1B0A-43BF-8C92-84FA1A397B88}" srcOrd="8" destOrd="0" presId="urn:microsoft.com/office/officeart/2005/8/layout/list1"/>
    <dgm:cxn modelId="{7E638D47-D4AF-44A8-BEC7-027E4F494955}" type="presParOf" srcId="{82E8A8C8-1B0A-43BF-8C92-84FA1A397B88}" destId="{03D0B99F-65E3-45A2-A247-8FFEA2C4BD9D}" srcOrd="0" destOrd="0" presId="urn:microsoft.com/office/officeart/2005/8/layout/list1"/>
    <dgm:cxn modelId="{3F033A16-17F3-4E65-B2D8-5FAE7CA0FFC5}" type="presParOf" srcId="{82E8A8C8-1B0A-43BF-8C92-84FA1A397B88}" destId="{747A598A-DC65-4B22-A57C-6AED83397DBE}" srcOrd="1" destOrd="0" presId="urn:microsoft.com/office/officeart/2005/8/layout/list1"/>
    <dgm:cxn modelId="{B0F2CBC7-6DDA-48EE-9E6B-9CE7000AE30B}" type="presParOf" srcId="{5B1BA5A7-F440-4D5E-8C02-33261CBE40B1}" destId="{B8505207-8E37-4CF1-957C-B242532D5E7D}" srcOrd="9" destOrd="0" presId="urn:microsoft.com/office/officeart/2005/8/layout/list1"/>
    <dgm:cxn modelId="{16A1D2AD-3800-4FCD-BB6F-B9DAE1F5A27C}" type="presParOf" srcId="{5B1BA5A7-F440-4D5E-8C02-33261CBE40B1}" destId="{FE3BC4D1-9FD0-4453-9C78-8778778B266F}" srcOrd="10" destOrd="0" presId="urn:microsoft.com/office/officeart/2005/8/layout/list1"/>
    <dgm:cxn modelId="{5780695C-7425-415B-882B-7F1BA564F85B}" type="presParOf" srcId="{5B1BA5A7-F440-4D5E-8C02-33261CBE40B1}" destId="{8F1C7735-CD42-461C-891C-A007EBDFD26C}" srcOrd="11" destOrd="0" presId="urn:microsoft.com/office/officeart/2005/8/layout/list1"/>
    <dgm:cxn modelId="{99F2B0A3-C61C-4E71-AF26-A988D0F100B9}" type="presParOf" srcId="{5B1BA5A7-F440-4D5E-8C02-33261CBE40B1}" destId="{8E1670D1-8A47-4ED2-ADA6-2B6670AF34FD}" srcOrd="12" destOrd="0" presId="urn:microsoft.com/office/officeart/2005/8/layout/list1"/>
    <dgm:cxn modelId="{967CF7F0-8384-4806-89C3-40699388FA86}" type="presParOf" srcId="{8E1670D1-8A47-4ED2-ADA6-2B6670AF34FD}" destId="{EF33E162-0CD7-40F9-BBF5-19135EC02931}" srcOrd="0" destOrd="0" presId="urn:microsoft.com/office/officeart/2005/8/layout/list1"/>
    <dgm:cxn modelId="{DDA815D6-A557-4AED-9CB7-DA658A716727}" type="presParOf" srcId="{8E1670D1-8A47-4ED2-ADA6-2B6670AF34FD}" destId="{4C99AF67-C461-420C-9D0E-AFF12190242D}" srcOrd="1" destOrd="0" presId="urn:microsoft.com/office/officeart/2005/8/layout/list1"/>
    <dgm:cxn modelId="{41B5FA14-A712-4AAC-AF22-7FEDA98CCD3E}" type="presParOf" srcId="{5B1BA5A7-F440-4D5E-8C02-33261CBE40B1}" destId="{43FC8ED0-95FA-47A5-97CF-1BFEB1023974}" srcOrd="13" destOrd="0" presId="urn:microsoft.com/office/officeart/2005/8/layout/list1"/>
    <dgm:cxn modelId="{445D7FF5-5E95-4C7E-A1AA-795E2F9DDEAF}" type="presParOf" srcId="{5B1BA5A7-F440-4D5E-8C02-33261CBE40B1}" destId="{EBADF2CF-BE25-44A0-A186-83D474B3BE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6E8EA5-2D6D-46F6-B88A-B6DDE7F5288B}"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D6D71F23-03DD-4443-8E0D-2DA9901F03C7}">
      <dgm:prSet/>
      <dgm:spPr/>
      <dgm:t>
        <a:bodyPr/>
        <a:lstStyle/>
        <a:p>
          <a:r>
            <a:rPr lang="en-US" b="1"/>
            <a:t>Electrical Status Epilepticus of Sleep</a:t>
          </a:r>
          <a:endParaRPr lang="en-US"/>
        </a:p>
      </dgm:t>
    </dgm:pt>
    <dgm:pt modelId="{0AD2E449-5933-4BDC-A380-D973A0D29020}" type="parTrans" cxnId="{C874D295-9660-49D2-8398-80BA7700EF01}">
      <dgm:prSet/>
      <dgm:spPr/>
      <dgm:t>
        <a:bodyPr/>
        <a:lstStyle/>
        <a:p>
          <a:endParaRPr lang="en-US"/>
        </a:p>
      </dgm:t>
    </dgm:pt>
    <dgm:pt modelId="{4FDD2480-F9AC-41A2-B94C-453B3028BBC0}" type="sibTrans" cxnId="{C874D295-9660-49D2-8398-80BA7700EF01}">
      <dgm:prSet/>
      <dgm:spPr/>
      <dgm:t>
        <a:bodyPr/>
        <a:lstStyle/>
        <a:p>
          <a:endParaRPr lang="en-US"/>
        </a:p>
      </dgm:t>
    </dgm:pt>
    <dgm:pt modelId="{E48F023D-66F0-4BC7-94A8-63C7FC525961}">
      <dgm:prSet/>
      <dgm:spPr/>
      <dgm:t>
        <a:bodyPr/>
        <a:lstStyle/>
        <a:p>
          <a:r>
            <a:rPr lang="en-US"/>
            <a:t>What is this commonly associated with???</a:t>
          </a:r>
        </a:p>
      </dgm:t>
    </dgm:pt>
    <dgm:pt modelId="{A3505065-B3C6-4F42-8542-1E489F2FF5AB}" type="parTrans" cxnId="{B1763CB7-376B-4163-BC15-0EE53CB348CD}">
      <dgm:prSet/>
      <dgm:spPr/>
      <dgm:t>
        <a:bodyPr/>
        <a:lstStyle/>
        <a:p>
          <a:endParaRPr lang="en-US"/>
        </a:p>
      </dgm:t>
    </dgm:pt>
    <dgm:pt modelId="{B42F9AB1-55D3-4CA1-86BA-2B6AD7CA4B40}" type="sibTrans" cxnId="{B1763CB7-376B-4163-BC15-0EE53CB348CD}">
      <dgm:prSet/>
      <dgm:spPr/>
      <dgm:t>
        <a:bodyPr/>
        <a:lstStyle/>
        <a:p>
          <a:endParaRPr lang="en-US"/>
        </a:p>
      </dgm:t>
    </dgm:pt>
    <dgm:pt modelId="{4D698F60-4E6A-47E3-9DD5-3029199F7E4B}">
      <dgm:prSet/>
      <dgm:spPr/>
      <dgm:t>
        <a:bodyPr/>
        <a:lstStyle/>
        <a:p>
          <a:endParaRPr lang="en-US" dirty="0"/>
        </a:p>
      </dgm:t>
    </dgm:pt>
    <dgm:pt modelId="{70EDF070-8CD0-4537-905A-8F84DA0FACE8}" type="parTrans" cxnId="{DA10AA5A-2F30-4BA0-95E3-9E9379D95A33}">
      <dgm:prSet/>
      <dgm:spPr/>
      <dgm:t>
        <a:bodyPr/>
        <a:lstStyle/>
        <a:p>
          <a:endParaRPr lang="en-US"/>
        </a:p>
      </dgm:t>
    </dgm:pt>
    <dgm:pt modelId="{9740B963-9DEE-496B-A290-59FDF12112EA}" type="sibTrans" cxnId="{DA10AA5A-2F30-4BA0-95E3-9E9379D95A33}">
      <dgm:prSet/>
      <dgm:spPr/>
      <dgm:t>
        <a:bodyPr/>
        <a:lstStyle/>
        <a:p>
          <a:endParaRPr lang="en-US"/>
        </a:p>
      </dgm:t>
    </dgm:pt>
    <dgm:pt modelId="{82CBBC19-B31E-4E1F-913C-105CC308A065}" type="pres">
      <dgm:prSet presAssocID="{2E6E8EA5-2D6D-46F6-B88A-B6DDE7F5288B}" presName="root" presStyleCnt="0">
        <dgm:presLayoutVars>
          <dgm:dir/>
          <dgm:resizeHandles val="exact"/>
        </dgm:presLayoutVars>
      </dgm:prSet>
      <dgm:spPr/>
    </dgm:pt>
    <dgm:pt modelId="{E464959C-A53B-42CD-95D3-18198C318B86}" type="pres">
      <dgm:prSet presAssocID="{D6D71F23-03DD-4443-8E0D-2DA9901F03C7}" presName="compNode" presStyleCnt="0"/>
      <dgm:spPr/>
    </dgm:pt>
    <dgm:pt modelId="{D93BA09B-EA5E-41E7-9DF5-3B3F977726B5}" type="pres">
      <dgm:prSet presAssocID="{D6D71F23-03DD-4443-8E0D-2DA9901F03C7}" presName="bgRect" presStyleLbl="bgShp" presStyleIdx="0" presStyleCnt="2"/>
      <dgm:spPr/>
    </dgm:pt>
    <dgm:pt modelId="{F1D63F33-73E7-4E40-BAE3-BC0FCEE5F4EF}" type="pres">
      <dgm:prSet presAssocID="{D6D71F23-03DD-4443-8E0D-2DA9901F03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77677731-1A23-49DC-889E-8DB8B06FAEA1}" type="pres">
      <dgm:prSet presAssocID="{D6D71F23-03DD-4443-8E0D-2DA9901F03C7}" presName="spaceRect" presStyleCnt="0"/>
      <dgm:spPr/>
    </dgm:pt>
    <dgm:pt modelId="{A8471E0A-0016-4417-B42E-25C820D78466}" type="pres">
      <dgm:prSet presAssocID="{D6D71F23-03DD-4443-8E0D-2DA9901F03C7}" presName="parTx" presStyleLbl="revTx" presStyleIdx="0" presStyleCnt="3">
        <dgm:presLayoutVars>
          <dgm:chMax val="0"/>
          <dgm:chPref val="0"/>
        </dgm:presLayoutVars>
      </dgm:prSet>
      <dgm:spPr/>
    </dgm:pt>
    <dgm:pt modelId="{E6DEA838-5A92-41C8-831F-B84C3E67FDF7}" type="pres">
      <dgm:prSet presAssocID="{4FDD2480-F9AC-41A2-B94C-453B3028BBC0}" presName="sibTrans" presStyleCnt="0"/>
      <dgm:spPr/>
    </dgm:pt>
    <dgm:pt modelId="{2EEA8272-E114-49AA-80C0-192201CFF5D2}" type="pres">
      <dgm:prSet presAssocID="{E48F023D-66F0-4BC7-94A8-63C7FC525961}" presName="compNode" presStyleCnt="0"/>
      <dgm:spPr/>
    </dgm:pt>
    <dgm:pt modelId="{02DB8889-0B0A-4556-8DC7-8763371137F1}" type="pres">
      <dgm:prSet presAssocID="{E48F023D-66F0-4BC7-94A8-63C7FC525961}" presName="bgRect" presStyleLbl="bgShp" presStyleIdx="1" presStyleCnt="2"/>
      <dgm:spPr/>
    </dgm:pt>
    <dgm:pt modelId="{220AEDAE-539B-42CB-BACA-9FCD772D4AB6}" type="pres">
      <dgm:prSet presAssocID="{E48F023D-66F0-4BC7-94A8-63C7FC5259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01FBDC6-6D5A-49B0-A9C1-C89DF2D36751}" type="pres">
      <dgm:prSet presAssocID="{E48F023D-66F0-4BC7-94A8-63C7FC525961}" presName="spaceRect" presStyleCnt="0"/>
      <dgm:spPr/>
    </dgm:pt>
    <dgm:pt modelId="{C9093900-E0DD-4512-8605-FA98079F94B3}" type="pres">
      <dgm:prSet presAssocID="{E48F023D-66F0-4BC7-94A8-63C7FC525961}" presName="parTx" presStyleLbl="revTx" presStyleIdx="1" presStyleCnt="3">
        <dgm:presLayoutVars>
          <dgm:chMax val="0"/>
          <dgm:chPref val="0"/>
        </dgm:presLayoutVars>
      </dgm:prSet>
      <dgm:spPr/>
    </dgm:pt>
    <dgm:pt modelId="{9F34CE4F-C58C-4560-94B4-7623ED73CBDF}" type="pres">
      <dgm:prSet presAssocID="{E48F023D-66F0-4BC7-94A8-63C7FC525961}" presName="desTx" presStyleLbl="revTx" presStyleIdx="2" presStyleCnt="3">
        <dgm:presLayoutVars/>
      </dgm:prSet>
      <dgm:spPr/>
    </dgm:pt>
  </dgm:ptLst>
  <dgm:cxnLst>
    <dgm:cxn modelId="{F5053F02-8D3B-49B8-85E1-5367216087A4}" type="presOf" srcId="{E48F023D-66F0-4BC7-94A8-63C7FC525961}" destId="{C9093900-E0DD-4512-8605-FA98079F94B3}" srcOrd="0" destOrd="0" presId="urn:microsoft.com/office/officeart/2018/2/layout/IconVerticalSolidList"/>
    <dgm:cxn modelId="{59036A41-BCD0-4BF4-B231-F61B92A1A7C0}" type="presOf" srcId="{D6D71F23-03DD-4443-8E0D-2DA9901F03C7}" destId="{A8471E0A-0016-4417-B42E-25C820D78466}" srcOrd="0" destOrd="0" presId="urn:microsoft.com/office/officeart/2018/2/layout/IconVerticalSolidList"/>
    <dgm:cxn modelId="{DA10AA5A-2F30-4BA0-95E3-9E9379D95A33}" srcId="{E48F023D-66F0-4BC7-94A8-63C7FC525961}" destId="{4D698F60-4E6A-47E3-9DD5-3029199F7E4B}" srcOrd="0" destOrd="0" parTransId="{70EDF070-8CD0-4537-905A-8F84DA0FACE8}" sibTransId="{9740B963-9DEE-496B-A290-59FDF12112EA}"/>
    <dgm:cxn modelId="{C874D295-9660-49D2-8398-80BA7700EF01}" srcId="{2E6E8EA5-2D6D-46F6-B88A-B6DDE7F5288B}" destId="{D6D71F23-03DD-4443-8E0D-2DA9901F03C7}" srcOrd="0" destOrd="0" parTransId="{0AD2E449-5933-4BDC-A380-D973A0D29020}" sibTransId="{4FDD2480-F9AC-41A2-B94C-453B3028BBC0}"/>
    <dgm:cxn modelId="{B1763CB7-376B-4163-BC15-0EE53CB348CD}" srcId="{2E6E8EA5-2D6D-46F6-B88A-B6DDE7F5288B}" destId="{E48F023D-66F0-4BC7-94A8-63C7FC525961}" srcOrd="1" destOrd="0" parTransId="{A3505065-B3C6-4F42-8542-1E489F2FF5AB}" sibTransId="{B42F9AB1-55D3-4CA1-86BA-2B6AD7CA4B40}"/>
    <dgm:cxn modelId="{81D994C1-F6FF-4958-98D0-FFC509B321CB}" type="presOf" srcId="{4D698F60-4E6A-47E3-9DD5-3029199F7E4B}" destId="{9F34CE4F-C58C-4560-94B4-7623ED73CBDF}" srcOrd="0" destOrd="0" presId="urn:microsoft.com/office/officeart/2018/2/layout/IconVerticalSolidList"/>
    <dgm:cxn modelId="{75AFE4CE-3917-4880-8153-ED542CBC70B4}" type="presOf" srcId="{2E6E8EA5-2D6D-46F6-B88A-B6DDE7F5288B}" destId="{82CBBC19-B31E-4E1F-913C-105CC308A065}" srcOrd="0" destOrd="0" presId="urn:microsoft.com/office/officeart/2018/2/layout/IconVerticalSolidList"/>
    <dgm:cxn modelId="{E28000C5-0221-403B-90DD-26E5786EC5A3}" type="presParOf" srcId="{82CBBC19-B31E-4E1F-913C-105CC308A065}" destId="{E464959C-A53B-42CD-95D3-18198C318B86}" srcOrd="0" destOrd="0" presId="urn:microsoft.com/office/officeart/2018/2/layout/IconVerticalSolidList"/>
    <dgm:cxn modelId="{059B717A-DD5C-46EC-832C-75C36184219C}" type="presParOf" srcId="{E464959C-A53B-42CD-95D3-18198C318B86}" destId="{D93BA09B-EA5E-41E7-9DF5-3B3F977726B5}" srcOrd="0" destOrd="0" presId="urn:microsoft.com/office/officeart/2018/2/layout/IconVerticalSolidList"/>
    <dgm:cxn modelId="{28968201-A517-4958-A5CC-E7BB900447D3}" type="presParOf" srcId="{E464959C-A53B-42CD-95D3-18198C318B86}" destId="{F1D63F33-73E7-4E40-BAE3-BC0FCEE5F4EF}" srcOrd="1" destOrd="0" presId="urn:microsoft.com/office/officeart/2018/2/layout/IconVerticalSolidList"/>
    <dgm:cxn modelId="{79A34B97-5FE2-4FAF-9023-4B5390B620DC}" type="presParOf" srcId="{E464959C-A53B-42CD-95D3-18198C318B86}" destId="{77677731-1A23-49DC-889E-8DB8B06FAEA1}" srcOrd="2" destOrd="0" presId="urn:microsoft.com/office/officeart/2018/2/layout/IconVerticalSolidList"/>
    <dgm:cxn modelId="{87BA935F-748B-456B-9F98-BC8998F5DDC8}" type="presParOf" srcId="{E464959C-A53B-42CD-95D3-18198C318B86}" destId="{A8471E0A-0016-4417-B42E-25C820D78466}" srcOrd="3" destOrd="0" presId="urn:microsoft.com/office/officeart/2018/2/layout/IconVerticalSolidList"/>
    <dgm:cxn modelId="{05376F20-1D1C-47CF-A931-D6B323DEB5CD}" type="presParOf" srcId="{82CBBC19-B31E-4E1F-913C-105CC308A065}" destId="{E6DEA838-5A92-41C8-831F-B84C3E67FDF7}" srcOrd="1" destOrd="0" presId="urn:microsoft.com/office/officeart/2018/2/layout/IconVerticalSolidList"/>
    <dgm:cxn modelId="{3F91D1E7-A707-4F28-8105-BD8D19986347}" type="presParOf" srcId="{82CBBC19-B31E-4E1F-913C-105CC308A065}" destId="{2EEA8272-E114-49AA-80C0-192201CFF5D2}" srcOrd="2" destOrd="0" presId="urn:microsoft.com/office/officeart/2018/2/layout/IconVerticalSolidList"/>
    <dgm:cxn modelId="{4077A26B-0B22-4DAB-B942-E9545B4B6BE4}" type="presParOf" srcId="{2EEA8272-E114-49AA-80C0-192201CFF5D2}" destId="{02DB8889-0B0A-4556-8DC7-8763371137F1}" srcOrd="0" destOrd="0" presId="urn:microsoft.com/office/officeart/2018/2/layout/IconVerticalSolidList"/>
    <dgm:cxn modelId="{9BAFCCB6-0D78-4DFF-8720-0E7BB96A798B}" type="presParOf" srcId="{2EEA8272-E114-49AA-80C0-192201CFF5D2}" destId="{220AEDAE-539B-42CB-BACA-9FCD772D4AB6}" srcOrd="1" destOrd="0" presId="urn:microsoft.com/office/officeart/2018/2/layout/IconVerticalSolidList"/>
    <dgm:cxn modelId="{9A74E571-863A-4EF8-A4D6-B01645A56035}" type="presParOf" srcId="{2EEA8272-E114-49AA-80C0-192201CFF5D2}" destId="{C01FBDC6-6D5A-49B0-A9C1-C89DF2D36751}" srcOrd="2" destOrd="0" presId="urn:microsoft.com/office/officeart/2018/2/layout/IconVerticalSolidList"/>
    <dgm:cxn modelId="{AF6E9F54-2E1B-40A1-82D6-CA481A8C8DA2}" type="presParOf" srcId="{2EEA8272-E114-49AA-80C0-192201CFF5D2}" destId="{C9093900-E0DD-4512-8605-FA98079F94B3}" srcOrd="3" destOrd="0" presId="urn:microsoft.com/office/officeart/2018/2/layout/IconVerticalSolidList"/>
    <dgm:cxn modelId="{B8A64A8E-9440-4CA1-AFB6-BAA0551F18FC}" type="presParOf" srcId="{2EEA8272-E114-49AA-80C0-192201CFF5D2}" destId="{9F34CE4F-C58C-4560-94B4-7623ED73CBD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B522E5-FE50-43E2-AA7C-D97D601DF5C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E0C96C-51B6-4843-9C0F-792BE81FCB48}">
      <dgm:prSet/>
      <dgm:spPr/>
      <dgm:t>
        <a:bodyPr/>
        <a:lstStyle/>
        <a:p>
          <a:pPr>
            <a:defRPr b="1"/>
          </a:pPr>
          <a:r>
            <a:rPr lang="en-US" dirty="0">
              <a:solidFill>
                <a:schemeClr val="accent2">
                  <a:lumMod val="50000"/>
                </a:schemeClr>
              </a:solidFill>
            </a:rPr>
            <a:t>Measured in millimeters of mercury (mmHg)</a:t>
          </a:r>
        </a:p>
      </dgm:t>
    </dgm:pt>
    <dgm:pt modelId="{4CD7046D-4DC3-496F-923F-365F8454FFA1}" type="parTrans" cxnId="{47BDEBC9-1681-4DBE-A1A8-96F948AC6E04}">
      <dgm:prSet/>
      <dgm:spPr/>
      <dgm:t>
        <a:bodyPr/>
        <a:lstStyle/>
        <a:p>
          <a:endParaRPr lang="en-US"/>
        </a:p>
      </dgm:t>
    </dgm:pt>
    <dgm:pt modelId="{BBEFCEB2-F1A8-4AD9-8837-4CB19694E94D}" type="sibTrans" cxnId="{47BDEBC9-1681-4DBE-A1A8-96F948AC6E04}">
      <dgm:prSet/>
      <dgm:spPr/>
      <dgm:t>
        <a:bodyPr/>
        <a:lstStyle/>
        <a:p>
          <a:endParaRPr lang="en-US"/>
        </a:p>
      </dgm:t>
    </dgm:pt>
    <dgm:pt modelId="{8A1F71D9-05C7-4BCA-BD79-61866F2530EE}">
      <dgm:prSet/>
      <dgm:spPr/>
      <dgm:t>
        <a:bodyPr/>
        <a:lstStyle/>
        <a:p>
          <a:pPr>
            <a:defRPr b="1"/>
          </a:pPr>
          <a:r>
            <a:rPr lang="en-US" dirty="0">
              <a:solidFill>
                <a:schemeClr val="accent2">
                  <a:lumMod val="50000"/>
                </a:schemeClr>
              </a:solidFill>
            </a:rPr>
            <a:t>Typical range for a resting adult in supine position = 7-15 mmHg</a:t>
          </a:r>
        </a:p>
      </dgm:t>
    </dgm:pt>
    <dgm:pt modelId="{C54AC8E2-A8FE-4A7A-8945-F5257605B7E2}" type="parTrans" cxnId="{38FD798B-29F1-4287-BD4C-3E1D01BF4766}">
      <dgm:prSet/>
      <dgm:spPr/>
      <dgm:t>
        <a:bodyPr/>
        <a:lstStyle/>
        <a:p>
          <a:endParaRPr lang="en-US"/>
        </a:p>
      </dgm:t>
    </dgm:pt>
    <dgm:pt modelId="{BA86CAAD-BB89-477E-8B38-6966C874F6C8}" type="sibTrans" cxnId="{38FD798B-29F1-4287-BD4C-3E1D01BF4766}">
      <dgm:prSet/>
      <dgm:spPr/>
      <dgm:t>
        <a:bodyPr/>
        <a:lstStyle/>
        <a:p>
          <a:endParaRPr lang="en-US"/>
        </a:p>
      </dgm:t>
    </dgm:pt>
    <dgm:pt modelId="{095532AB-B33D-4927-93AC-385252F41A2C}">
      <dgm:prSet/>
      <dgm:spPr/>
      <dgm:t>
        <a:bodyPr/>
        <a:lstStyle/>
        <a:p>
          <a:pPr>
            <a:defRPr b="1"/>
          </a:pPr>
          <a:r>
            <a:rPr lang="en-US" dirty="0">
              <a:solidFill>
                <a:schemeClr val="accent2">
                  <a:lumMod val="50000"/>
                </a:schemeClr>
              </a:solidFill>
            </a:rPr>
            <a:t>20-25 mmHg = upper limit of normal</a:t>
          </a:r>
        </a:p>
      </dgm:t>
    </dgm:pt>
    <dgm:pt modelId="{C5797A31-4F85-4722-8D89-0CCAA907E6DE}" type="parTrans" cxnId="{5926A0DE-4BB4-4866-90EB-20C17507205B}">
      <dgm:prSet/>
      <dgm:spPr/>
      <dgm:t>
        <a:bodyPr/>
        <a:lstStyle/>
        <a:p>
          <a:endParaRPr lang="en-US"/>
        </a:p>
      </dgm:t>
    </dgm:pt>
    <dgm:pt modelId="{85B25000-1BE9-484F-AB26-4207C6A55CEE}" type="sibTrans" cxnId="{5926A0DE-4BB4-4866-90EB-20C17507205B}">
      <dgm:prSet/>
      <dgm:spPr/>
      <dgm:t>
        <a:bodyPr/>
        <a:lstStyle/>
        <a:p>
          <a:endParaRPr lang="en-US"/>
        </a:p>
      </dgm:t>
    </dgm:pt>
    <dgm:pt modelId="{86C78A7C-6CF0-4A58-9A1B-888001E4A8B4}">
      <dgm:prSet custT="1"/>
      <dgm:spPr/>
      <dgm:t>
        <a:bodyPr/>
        <a:lstStyle/>
        <a:p>
          <a:pPr>
            <a:buFont typeface="Wingdings" pitchFamily="2" charset="2"/>
            <a:buChar char="Ø"/>
          </a:pPr>
          <a:r>
            <a:rPr lang="en-US" sz="1100" b="1" dirty="0">
              <a:solidFill>
                <a:schemeClr val="accent2">
                  <a:lumMod val="50000"/>
                </a:schemeClr>
              </a:solidFill>
            </a:rPr>
            <a:t>At this range, treatment to reduce ICP is needed</a:t>
          </a:r>
        </a:p>
      </dgm:t>
    </dgm:pt>
    <dgm:pt modelId="{28F10D62-0FAE-4B0B-90D6-D3407DF81C36}" type="parTrans" cxnId="{AE6D3DB4-75C8-4426-ADB6-C4D2669B7752}">
      <dgm:prSet/>
      <dgm:spPr/>
      <dgm:t>
        <a:bodyPr/>
        <a:lstStyle/>
        <a:p>
          <a:endParaRPr lang="en-US"/>
        </a:p>
      </dgm:t>
    </dgm:pt>
    <dgm:pt modelId="{DA82A734-0D38-49D5-896D-EC484109BA53}" type="sibTrans" cxnId="{AE6D3DB4-75C8-4426-ADB6-C4D2669B7752}">
      <dgm:prSet/>
      <dgm:spPr/>
      <dgm:t>
        <a:bodyPr/>
        <a:lstStyle/>
        <a:p>
          <a:endParaRPr lang="en-US"/>
        </a:p>
      </dgm:t>
    </dgm:pt>
    <dgm:pt modelId="{5093DBBC-C94A-4D13-8017-DCE1D5FE4454}">
      <dgm:prSet custT="1"/>
      <dgm:spPr/>
      <dgm:t>
        <a:bodyPr/>
        <a:lstStyle/>
        <a:p>
          <a:pPr>
            <a:buNone/>
          </a:pPr>
          <a:r>
            <a:rPr lang="en-US" sz="1100" b="1" dirty="0">
              <a:solidFill>
                <a:schemeClr val="accent2">
                  <a:lumMod val="50000"/>
                </a:schemeClr>
              </a:solidFill>
            </a:rPr>
            <a:t>ICP Monitor – catheter inserted through the brain into the lateral ventricle, allowing </a:t>
          </a:r>
          <a:r>
            <a:rPr lang="en-US" sz="1150" b="1" dirty="0">
              <a:solidFill>
                <a:schemeClr val="accent2">
                  <a:lumMod val="50000"/>
                </a:schemeClr>
              </a:solidFill>
            </a:rPr>
            <a:t>CSF to drain</a:t>
          </a:r>
        </a:p>
      </dgm:t>
    </dgm:pt>
    <dgm:pt modelId="{722EEBE9-E109-480B-9AD7-4A3AD6F32DE1}" type="parTrans" cxnId="{B8BF12E2-5A7A-4EE5-92A3-C905F14185FB}">
      <dgm:prSet/>
      <dgm:spPr/>
      <dgm:t>
        <a:bodyPr/>
        <a:lstStyle/>
        <a:p>
          <a:endParaRPr lang="en-US"/>
        </a:p>
      </dgm:t>
    </dgm:pt>
    <dgm:pt modelId="{DAA81222-F542-433F-A52A-9EEB78A52AA0}" type="sibTrans" cxnId="{B8BF12E2-5A7A-4EE5-92A3-C905F14185FB}">
      <dgm:prSet/>
      <dgm:spPr/>
      <dgm:t>
        <a:bodyPr/>
        <a:lstStyle/>
        <a:p>
          <a:endParaRPr lang="en-US"/>
        </a:p>
      </dgm:t>
    </dgm:pt>
    <dgm:pt modelId="{18316544-B12D-4F83-829C-8A675A1F3C9C}">
      <dgm:prSet/>
      <dgm:spPr/>
      <dgm:t>
        <a:bodyPr/>
        <a:lstStyle/>
        <a:p>
          <a:pPr>
            <a:defRPr b="1"/>
          </a:pPr>
          <a:r>
            <a:rPr lang="en-US" dirty="0">
              <a:solidFill>
                <a:schemeClr val="accent2">
                  <a:lumMod val="50000"/>
                </a:schemeClr>
              </a:solidFill>
            </a:rPr>
            <a:t>Sustained ICP &gt; 28 mmHg correlates with burst suppression on EEG</a:t>
          </a:r>
        </a:p>
      </dgm:t>
    </dgm:pt>
    <dgm:pt modelId="{A272E7EB-7826-4649-9310-8568E8575A95}" type="parTrans" cxnId="{31FDE54A-AE54-4EB3-BB95-07655A1B0B86}">
      <dgm:prSet/>
      <dgm:spPr/>
      <dgm:t>
        <a:bodyPr/>
        <a:lstStyle/>
        <a:p>
          <a:endParaRPr lang="en-US"/>
        </a:p>
      </dgm:t>
    </dgm:pt>
    <dgm:pt modelId="{BDF70F97-21F0-4D8C-85AB-8A886723E2C5}" type="sibTrans" cxnId="{31FDE54A-AE54-4EB3-BB95-07655A1B0B86}">
      <dgm:prSet/>
      <dgm:spPr/>
      <dgm:t>
        <a:bodyPr/>
        <a:lstStyle/>
        <a:p>
          <a:endParaRPr lang="en-US"/>
        </a:p>
      </dgm:t>
    </dgm:pt>
    <dgm:pt modelId="{60595914-94DD-4C2B-8535-0D85CB4136F6}" type="pres">
      <dgm:prSet presAssocID="{DDB522E5-FE50-43E2-AA7C-D97D601DF5C3}" presName="root" presStyleCnt="0">
        <dgm:presLayoutVars>
          <dgm:dir/>
          <dgm:resizeHandles val="exact"/>
        </dgm:presLayoutVars>
      </dgm:prSet>
      <dgm:spPr/>
    </dgm:pt>
    <dgm:pt modelId="{1036C99F-99CD-449B-814C-202324F128EC}" type="pres">
      <dgm:prSet presAssocID="{92E0C96C-51B6-4843-9C0F-792BE81FCB48}" presName="compNode" presStyleCnt="0"/>
      <dgm:spPr/>
    </dgm:pt>
    <dgm:pt modelId="{9E576071-B0FE-4AD2-8DEC-8F2EECAE8065}" type="pres">
      <dgm:prSet presAssocID="{92E0C96C-51B6-4843-9C0F-792BE81FCB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0C7C36B-8C1B-4FB8-BC61-FAD26B2EA5A1}" type="pres">
      <dgm:prSet presAssocID="{92E0C96C-51B6-4843-9C0F-792BE81FCB48}" presName="iconSpace" presStyleCnt="0"/>
      <dgm:spPr/>
    </dgm:pt>
    <dgm:pt modelId="{3D4CB698-F597-450A-9809-938CEDF2F00C}" type="pres">
      <dgm:prSet presAssocID="{92E0C96C-51B6-4843-9C0F-792BE81FCB48}" presName="parTx" presStyleLbl="revTx" presStyleIdx="0" presStyleCnt="8">
        <dgm:presLayoutVars>
          <dgm:chMax val="0"/>
          <dgm:chPref val="0"/>
        </dgm:presLayoutVars>
      </dgm:prSet>
      <dgm:spPr/>
    </dgm:pt>
    <dgm:pt modelId="{8A292C32-35A6-4465-A0A4-B2CD8F478C35}" type="pres">
      <dgm:prSet presAssocID="{92E0C96C-51B6-4843-9C0F-792BE81FCB48}" presName="txSpace" presStyleCnt="0"/>
      <dgm:spPr/>
    </dgm:pt>
    <dgm:pt modelId="{C1DA5138-6587-4BB9-BA5E-E192176ACD00}" type="pres">
      <dgm:prSet presAssocID="{92E0C96C-51B6-4843-9C0F-792BE81FCB48}" presName="desTx" presStyleLbl="revTx" presStyleIdx="1" presStyleCnt="8">
        <dgm:presLayoutVars/>
      </dgm:prSet>
      <dgm:spPr/>
    </dgm:pt>
    <dgm:pt modelId="{E70A5252-7B01-4148-8012-3430E8FA6664}" type="pres">
      <dgm:prSet presAssocID="{BBEFCEB2-F1A8-4AD9-8837-4CB19694E94D}" presName="sibTrans" presStyleCnt="0"/>
      <dgm:spPr/>
    </dgm:pt>
    <dgm:pt modelId="{84174CAA-86C6-4EFD-9BB3-67F3DAEE25F5}" type="pres">
      <dgm:prSet presAssocID="{8A1F71D9-05C7-4BCA-BD79-61866F2530EE}" presName="compNode" presStyleCnt="0"/>
      <dgm:spPr/>
    </dgm:pt>
    <dgm:pt modelId="{866FA093-6BF0-4008-8BAE-14D8C6374DB7}" type="pres">
      <dgm:prSet presAssocID="{8A1F71D9-05C7-4BCA-BD79-61866F2530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327753A-E81F-4AD6-8C86-936F174F521C}" type="pres">
      <dgm:prSet presAssocID="{8A1F71D9-05C7-4BCA-BD79-61866F2530EE}" presName="iconSpace" presStyleCnt="0"/>
      <dgm:spPr/>
    </dgm:pt>
    <dgm:pt modelId="{B6014B88-EEC0-4437-AD53-1CECF2615E1D}" type="pres">
      <dgm:prSet presAssocID="{8A1F71D9-05C7-4BCA-BD79-61866F2530EE}" presName="parTx" presStyleLbl="revTx" presStyleIdx="2" presStyleCnt="8">
        <dgm:presLayoutVars>
          <dgm:chMax val="0"/>
          <dgm:chPref val="0"/>
        </dgm:presLayoutVars>
      </dgm:prSet>
      <dgm:spPr/>
    </dgm:pt>
    <dgm:pt modelId="{E33749E7-1E95-42CD-AF87-F68BDB180F87}" type="pres">
      <dgm:prSet presAssocID="{8A1F71D9-05C7-4BCA-BD79-61866F2530EE}" presName="txSpace" presStyleCnt="0"/>
      <dgm:spPr/>
    </dgm:pt>
    <dgm:pt modelId="{60B44057-1A8E-40E1-9425-B1D754827D3A}" type="pres">
      <dgm:prSet presAssocID="{8A1F71D9-05C7-4BCA-BD79-61866F2530EE}" presName="desTx" presStyleLbl="revTx" presStyleIdx="3" presStyleCnt="8">
        <dgm:presLayoutVars/>
      </dgm:prSet>
      <dgm:spPr/>
    </dgm:pt>
    <dgm:pt modelId="{23312441-E80E-47C8-9068-F402C87BA664}" type="pres">
      <dgm:prSet presAssocID="{BA86CAAD-BB89-477E-8B38-6966C874F6C8}" presName="sibTrans" presStyleCnt="0"/>
      <dgm:spPr/>
    </dgm:pt>
    <dgm:pt modelId="{8D99340E-124E-4EC6-BBC0-6CD9B2A1518E}" type="pres">
      <dgm:prSet presAssocID="{095532AB-B33D-4927-93AC-385252F41A2C}" presName="compNode" presStyleCnt="0"/>
      <dgm:spPr/>
    </dgm:pt>
    <dgm:pt modelId="{6CBB7C32-54E7-42C7-ADB5-33759AB39144}" type="pres">
      <dgm:prSet presAssocID="{095532AB-B33D-4927-93AC-385252F41A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B7115893-46CF-4D99-9F1B-85CE7EA1C00F}" type="pres">
      <dgm:prSet presAssocID="{095532AB-B33D-4927-93AC-385252F41A2C}" presName="iconSpace" presStyleCnt="0"/>
      <dgm:spPr/>
    </dgm:pt>
    <dgm:pt modelId="{89FE0715-C495-470A-A483-1BBCA8504798}" type="pres">
      <dgm:prSet presAssocID="{095532AB-B33D-4927-93AC-385252F41A2C}" presName="parTx" presStyleLbl="revTx" presStyleIdx="4" presStyleCnt="8">
        <dgm:presLayoutVars>
          <dgm:chMax val="0"/>
          <dgm:chPref val="0"/>
        </dgm:presLayoutVars>
      </dgm:prSet>
      <dgm:spPr/>
    </dgm:pt>
    <dgm:pt modelId="{853CCEA6-FDF9-4E8C-A551-47B2C1EB36EB}" type="pres">
      <dgm:prSet presAssocID="{095532AB-B33D-4927-93AC-385252F41A2C}" presName="txSpace" presStyleCnt="0"/>
      <dgm:spPr/>
    </dgm:pt>
    <dgm:pt modelId="{C1DC786A-256A-43B0-AAA6-3815F6637C04}" type="pres">
      <dgm:prSet presAssocID="{095532AB-B33D-4927-93AC-385252F41A2C}" presName="desTx" presStyleLbl="revTx" presStyleIdx="5" presStyleCnt="8">
        <dgm:presLayoutVars/>
      </dgm:prSet>
      <dgm:spPr/>
    </dgm:pt>
    <dgm:pt modelId="{0793B7C5-0599-46DA-AAEB-7F5D7EB6ABBF}" type="pres">
      <dgm:prSet presAssocID="{85B25000-1BE9-484F-AB26-4207C6A55CEE}" presName="sibTrans" presStyleCnt="0"/>
      <dgm:spPr/>
    </dgm:pt>
    <dgm:pt modelId="{368C854C-0125-490D-B3B2-DC9CC31383D7}" type="pres">
      <dgm:prSet presAssocID="{18316544-B12D-4F83-829C-8A675A1F3C9C}" presName="compNode" presStyleCnt="0"/>
      <dgm:spPr/>
    </dgm:pt>
    <dgm:pt modelId="{D8406E93-E062-4F5C-9858-2C55AD07D392}" type="pres">
      <dgm:prSet presAssocID="{18316544-B12D-4F83-829C-8A675A1F3C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B95458F6-6196-4D1C-8C5B-32C784CE0281}" type="pres">
      <dgm:prSet presAssocID="{18316544-B12D-4F83-829C-8A675A1F3C9C}" presName="iconSpace" presStyleCnt="0"/>
      <dgm:spPr/>
    </dgm:pt>
    <dgm:pt modelId="{CBD08247-844A-444E-8846-B94053BA281A}" type="pres">
      <dgm:prSet presAssocID="{18316544-B12D-4F83-829C-8A675A1F3C9C}" presName="parTx" presStyleLbl="revTx" presStyleIdx="6" presStyleCnt="8">
        <dgm:presLayoutVars>
          <dgm:chMax val="0"/>
          <dgm:chPref val="0"/>
        </dgm:presLayoutVars>
      </dgm:prSet>
      <dgm:spPr/>
    </dgm:pt>
    <dgm:pt modelId="{4594A6BD-86BC-41A9-A318-BAE0B5FF99CB}" type="pres">
      <dgm:prSet presAssocID="{18316544-B12D-4F83-829C-8A675A1F3C9C}" presName="txSpace" presStyleCnt="0"/>
      <dgm:spPr/>
    </dgm:pt>
    <dgm:pt modelId="{FC32393A-3083-4895-9F66-CD6E8EACA2A2}" type="pres">
      <dgm:prSet presAssocID="{18316544-B12D-4F83-829C-8A675A1F3C9C}" presName="desTx" presStyleLbl="revTx" presStyleIdx="7" presStyleCnt="8">
        <dgm:presLayoutVars/>
      </dgm:prSet>
      <dgm:spPr/>
    </dgm:pt>
  </dgm:ptLst>
  <dgm:cxnLst>
    <dgm:cxn modelId="{EFD09700-5302-4BBB-AF80-CFE82124C769}" type="presOf" srcId="{86C78A7C-6CF0-4A58-9A1B-888001E4A8B4}" destId="{C1DC786A-256A-43B0-AAA6-3815F6637C04}" srcOrd="0" destOrd="0" presId="urn:microsoft.com/office/officeart/2018/5/layout/CenteredIconLabelDescriptionList"/>
    <dgm:cxn modelId="{52CDBB03-E2B0-46B9-909D-9420848C2318}" type="presOf" srcId="{92E0C96C-51B6-4843-9C0F-792BE81FCB48}" destId="{3D4CB698-F597-450A-9809-938CEDF2F00C}" srcOrd="0" destOrd="0" presId="urn:microsoft.com/office/officeart/2018/5/layout/CenteredIconLabelDescriptionList"/>
    <dgm:cxn modelId="{67927E08-D8EE-4CEC-9F6D-5D36C28C4F5E}" type="presOf" srcId="{DDB522E5-FE50-43E2-AA7C-D97D601DF5C3}" destId="{60595914-94DD-4C2B-8535-0D85CB4136F6}" srcOrd="0" destOrd="0" presId="urn:microsoft.com/office/officeart/2018/5/layout/CenteredIconLabelDescriptionList"/>
    <dgm:cxn modelId="{3F28F742-4133-48FB-A19C-E2F739EA4796}" type="presOf" srcId="{5093DBBC-C94A-4D13-8017-DCE1D5FE4454}" destId="{C1DC786A-256A-43B0-AAA6-3815F6637C04}" srcOrd="0" destOrd="1" presId="urn:microsoft.com/office/officeart/2018/5/layout/CenteredIconLabelDescriptionList"/>
    <dgm:cxn modelId="{E761C667-0BDE-4D7B-A17F-8616B0014E48}" type="presOf" srcId="{8A1F71D9-05C7-4BCA-BD79-61866F2530EE}" destId="{B6014B88-EEC0-4437-AD53-1CECF2615E1D}" srcOrd="0" destOrd="0" presId="urn:microsoft.com/office/officeart/2018/5/layout/CenteredIconLabelDescriptionList"/>
    <dgm:cxn modelId="{31FDE54A-AE54-4EB3-BB95-07655A1B0B86}" srcId="{DDB522E5-FE50-43E2-AA7C-D97D601DF5C3}" destId="{18316544-B12D-4F83-829C-8A675A1F3C9C}" srcOrd="3" destOrd="0" parTransId="{A272E7EB-7826-4649-9310-8568E8575A95}" sibTransId="{BDF70F97-21F0-4D8C-85AB-8A886723E2C5}"/>
    <dgm:cxn modelId="{38FD798B-29F1-4287-BD4C-3E1D01BF4766}" srcId="{DDB522E5-FE50-43E2-AA7C-D97D601DF5C3}" destId="{8A1F71D9-05C7-4BCA-BD79-61866F2530EE}" srcOrd="1" destOrd="0" parTransId="{C54AC8E2-A8FE-4A7A-8945-F5257605B7E2}" sibTransId="{BA86CAAD-BB89-477E-8B38-6966C874F6C8}"/>
    <dgm:cxn modelId="{AE6D3DB4-75C8-4426-ADB6-C4D2669B7752}" srcId="{095532AB-B33D-4927-93AC-385252F41A2C}" destId="{86C78A7C-6CF0-4A58-9A1B-888001E4A8B4}" srcOrd="0" destOrd="0" parTransId="{28F10D62-0FAE-4B0B-90D6-D3407DF81C36}" sibTransId="{DA82A734-0D38-49D5-896D-EC484109BA53}"/>
    <dgm:cxn modelId="{FC4483BC-1356-4608-9188-AB0030D74855}" type="presOf" srcId="{095532AB-B33D-4927-93AC-385252F41A2C}" destId="{89FE0715-C495-470A-A483-1BBCA8504798}" srcOrd="0" destOrd="0" presId="urn:microsoft.com/office/officeart/2018/5/layout/CenteredIconLabelDescriptionList"/>
    <dgm:cxn modelId="{47BDEBC9-1681-4DBE-A1A8-96F948AC6E04}" srcId="{DDB522E5-FE50-43E2-AA7C-D97D601DF5C3}" destId="{92E0C96C-51B6-4843-9C0F-792BE81FCB48}" srcOrd="0" destOrd="0" parTransId="{4CD7046D-4DC3-496F-923F-365F8454FFA1}" sibTransId="{BBEFCEB2-F1A8-4AD9-8837-4CB19694E94D}"/>
    <dgm:cxn modelId="{5926A0DE-4BB4-4866-90EB-20C17507205B}" srcId="{DDB522E5-FE50-43E2-AA7C-D97D601DF5C3}" destId="{095532AB-B33D-4927-93AC-385252F41A2C}" srcOrd="2" destOrd="0" parTransId="{C5797A31-4F85-4722-8D89-0CCAA907E6DE}" sibTransId="{85B25000-1BE9-484F-AB26-4207C6A55CEE}"/>
    <dgm:cxn modelId="{B8BF12E2-5A7A-4EE5-92A3-C905F14185FB}" srcId="{095532AB-B33D-4927-93AC-385252F41A2C}" destId="{5093DBBC-C94A-4D13-8017-DCE1D5FE4454}" srcOrd="1" destOrd="0" parTransId="{722EEBE9-E109-480B-9AD7-4A3AD6F32DE1}" sibTransId="{DAA81222-F542-433F-A52A-9EEB78A52AA0}"/>
    <dgm:cxn modelId="{A18916F5-D4D6-4F11-8632-EBF43F6EAC04}" type="presOf" srcId="{18316544-B12D-4F83-829C-8A675A1F3C9C}" destId="{CBD08247-844A-444E-8846-B94053BA281A}" srcOrd="0" destOrd="0" presId="urn:microsoft.com/office/officeart/2018/5/layout/CenteredIconLabelDescriptionList"/>
    <dgm:cxn modelId="{0FEE0C2A-743A-44FF-B33D-3B0C19AAE9AD}" type="presParOf" srcId="{60595914-94DD-4C2B-8535-0D85CB4136F6}" destId="{1036C99F-99CD-449B-814C-202324F128EC}" srcOrd="0" destOrd="0" presId="urn:microsoft.com/office/officeart/2018/5/layout/CenteredIconLabelDescriptionList"/>
    <dgm:cxn modelId="{085D3C82-2786-4B6D-B37A-90C80B8F5024}" type="presParOf" srcId="{1036C99F-99CD-449B-814C-202324F128EC}" destId="{9E576071-B0FE-4AD2-8DEC-8F2EECAE8065}" srcOrd="0" destOrd="0" presId="urn:microsoft.com/office/officeart/2018/5/layout/CenteredIconLabelDescriptionList"/>
    <dgm:cxn modelId="{B36864F8-2F07-48AC-87D4-AAB144066DB8}" type="presParOf" srcId="{1036C99F-99CD-449B-814C-202324F128EC}" destId="{00C7C36B-8C1B-4FB8-BC61-FAD26B2EA5A1}" srcOrd="1" destOrd="0" presId="urn:microsoft.com/office/officeart/2018/5/layout/CenteredIconLabelDescriptionList"/>
    <dgm:cxn modelId="{4711EA5D-C922-42A5-B2C9-3900F6F19EA5}" type="presParOf" srcId="{1036C99F-99CD-449B-814C-202324F128EC}" destId="{3D4CB698-F597-450A-9809-938CEDF2F00C}" srcOrd="2" destOrd="0" presId="urn:microsoft.com/office/officeart/2018/5/layout/CenteredIconLabelDescriptionList"/>
    <dgm:cxn modelId="{8CBEBD45-DF5F-4A8F-BFAF-69D07B57BE45}" type="presParOf" srcId="{1036C99F-99CD-449B-814C-202324F128EC}" destId="{8A292C32-35A6-4465-A0A4-B2CD8F478C35}" srcOrd="3" destOrd="0" presId="urn:microsoft.com/office/officeart/2018/5/layout/CenteredIconLabelDescriptionList"/>
    <dgm:cxn modelId="{375963FA-1F34-4725-9D14-4D6F68F91C69}" type="presParOf" srcId="{1036C99F-99CD-449B-814C-202324F128EC}" destId="{C1DA5138-6587-4BB9-BA5E-E192176ACD00}" srcOrd="4" destOrd="0" presId="urn:microsoft.com/office/officeart/2018/5/layout/CenteredIconLabelDescriptionList"/>
    <dgm:cxn modelId="{6B3A0A28-65A7-4BE7-9AEF-442ABECE4E2F}" type="presParOf" srcId="{60595914-94DD-4C2B-8535-0D85CB4136F6}" destId="{E70A5252-7B01-4148-8012-3430E8FA6664}" srcOrd="1" destOrd="0" presId="urn:microsoft.com/office/officeart/2018/5/layout/CenteredIconLabelDescriptionList"/>
    <dgm:cxn modelId="{CBA202F9-59B6-417E-B43B-39B9864B7E32}" type="presParOf" srcId="{60595914-94DD-4C2B-8535-0D85CB4136F6}" destId="{84174CAA-86C6-4EFD-9BB3-67F3DAEE25F5}" srcOrd="2" destOrd="0" presId="urn:microsoft.com/office/officeart/2018/5/layout/CenteredIconLabelDescriptionList"/>
    <dgm:cxn modelId="{57E472CD-6C18-4F07-981B-E91C40F1099B}" type="presParOf" srcId="{84174CAA-86C6-4EFD-9BB3-67F3DAEE25F5}" destId="{866FA093-6BF0-4008-8BAE-14D8C6374DB7}" srcOrd="0" destOrd="0" presId="urn:microsoft.com/office/officeart/2018/5/layout/CenteredIconLabelDescriptionList"/>
    <dgm:cxn modelId="{1883090F-5867-4875-BE69-B257437B9E34}" type="presParOf" srcId="{84174CAA-86C6-4EFD-9BB3-67F3DAEE25F5}" destId="{4327753A-E81F-4AD6-8C86-936F174F521C}" srcOrd="1" destOrd="0" presId="urn:microsoft.com/office/officeart/2018/5/layout/CenteredIconLabelDescriptionList"/>
    <dgm:cxn modelId="{6381093F-830E-4FCD-BA41-2CE6293F1D9A}" type="presParOf" srcId="{84174CAA-86C6-4EFD-9BB3-67F3DAEE25F5}" destId="{B6014B88-EEC0-4437-AD53-1CECF2615E1D}" srcOrd="2" destOrd="0" presId="urn:microsoft.com/office/officeart/2018/5/layout/CenteredIconLabelDescriptionList"/>
    <dgm:cxn modelId="{D8B52C6A-5C6C-4344-8BDC-4AA257BC6B4E}" type="presParOf" srcId="{84174CAA-86C6-4EFD-9BB3-67F3DAEE25F5}" destId="{E33749E7-1E95-42CD-AF87-F68BDB180F87}" srcOrd="3" destOrd="0" presId="urn:microsoft.com/office/officeart/2018/5/layout/CenteredIconLabelDescriptionList"/>
    <dgm:cxn modelId="{61EA2CC8-E796-47BD-99B9-31676FE1FC21}" type="presParOf" srcId="{84174CAA-86C6-4EFD-9BB3-67F3DAEE25F5}" destId="{60B44057-1A8E-40E1-9425-B1D754827D3A}" srcOrd="4" destOrd="0" presId="urn:microsoft.com/office/officeart/2018/5/layout/CenteredIconLabelDescriptionList"/>
    <dgm:cxn modelId="{DC29A380-61FB-456D-A54C-552609CB2580}" type="presParOf" srcId="{60595914-94DD-4C2B-8535-0D85CB4136F6}" destId="{23312441-E80E-47C8-9068-F402C87BA664}" srcOrd="3" destOrd="0" presId="urn:microsoft.com/office/officeart/2018/5/layout/CenteredIconLabelDescriptionList"/>
    <dgm:cxn modelId="{58702887-5DFF-49F2-98CE-026DA70593B4}" type="presParOf" srcId="{60595914-94DD-4C2B-8535-0D85CB4136F6}" destId="{8D99340E-124E-4EC6-BBC0-6CD9B2A1518E}" srcOrd="4" destOrd="0" presId="urn:microsoft.com/office/officeart/2018/5/layout/CenteredIconLabelDescriptionList"/>
    <dgm:cxn modelId="{385F2303-BBB3-4ED2-B210-E15847A02A4D}" type="presParOf" srcId="{8D99340E-124E-4EC6-BBC0-6CD9B2A1518E}" destId="{6CBB7C32-54E7-42C7-ADB5-33759AB39144}" srcOrd="0" destOrd="0" presId="urn:microsoft.com/office/officeart/2018/5/layout/CenteredIconLabelDescriptionList"/>
    <dgm:cxn modelId="{6F3C36FB-CECC-44CB-A7D0-C69DCE28F88E}" type="presParOf" srcId="{8D99340E-124E-4EC6-BBC0-6CD9B2A1518E}" destId="{B7115893-46CF-4D99-9F1B-85CE7EA1C00F}" srcOrd="1" destOrd="0" presId="urn:microsoft.com/office/officeart/2018/5/layout/CenteredIconLabelDescriptionList"/>
    <dgm:cxn modelId="{A0F34469-A7F5-422A-9751-17E9D2A71B92}" type="presParOf" srcId="{8D99340E-124E-4EC6-BBC0-6CD9B2A1518E}" destId="{89FE0715-C495-470A-A483-1BBCA8504798}" srcOrd="2" destOrd="0" presId="urn:microsoft.com/office/officeart/2018/5/layout/CenteredIconLabelDescriptionList"/>
    <dgm:cxn modelId="{43CE9A62-E2DF-42D9-819D-2E9BA68E0877}" type="presParOf" srcId="{8D99340E-124E-4EC6-BBC0-6CD9B2A1518E}" destId="{853CCEA6-FDF9-4E8C-A551-47B2C1EB36EB}" srcOrd="3" destOrd="0" presId="urn:microsoft.com/office/officeart/2018/5/layout/CenteredIconLabelDescriptionList"/>
    <dgm:cxn modelId="{40A3F18B-7A43-4E90-8396-A6C352D1C7AD}" type="presParOf" srcId="{8D99340E-124E-4EC6-BBC0-6CD9B2A1518E}" destId="{C1DC786A-256A-43B0-AAA6-3815F6637C04}" srcOrd="4" destOrd="0" presId="urn:microsoft.com/office/officeart/2018/5/layout/CenteredIconLabelDescriptionList"/>
    <dgm:cxn modelId="{5D60AFED-E4BF-47AB-B702-D51A9F17255D}" type="presParOf" srcId="{60595914-94DD-4C2B-8535-0D85CB4136F6}" destId="{0793B7C5-0599-46DA-AAEB-7F5D7EB6ABBF}" srcOrd="5" destOrd="0" presId="urn:microsoft.com/office/officeart/2018/5/layout/CenteredIconLabelDescriptionList"/>
    <dgm:cxn modelId="{B149CC07-1360-4E3E-B819-04C3A0D20A5B}" type="presParOf" srcId="{60595914-94DD-4C2B-8535-0D85CB4136F6}" destId="{368C854C-0125-490D-B3B2-DC9CC31383D7}" srcOrd="6" destOrd="0" presId="urn:microsoft.com/office/officeart/2018/5/layout/CenteredIconLabelDescriptionList"/>
    <dgm:cxn modelId="{CAEC4783-97BE-4641-969A-1A08A6C7F87B}" type="presParOf" srcId="{368C854C-0125-490D-B3B2-DC9CC31383D7}" destId="{D8406E93-E062-4F5C-9858-2C55AD07D392}" srcOrd="0" destOrd="0" presId="urn:microsoft.com/office/officeart/2018/5/layout/CenteredIconLabelDescriptionList"/>
    <dgm:cxn modelId="{BEE97094-0CEC-4379-A6E8-CA62B3302BE3}" type="presParOf" srcId="{368C854C-0125-490D-B3B2-DC9CC31383D7}" destId="{B95458F6-6196-4D1C-8C5B-32C784CE0281}" srcOrd="1" destOrd="0" presId="urn:microsoft.com/office/officeart/2018/5/layout/CenteredIconLabelDescriptionList"/>
    <dgm:cxn modelId="{CB845868-7CD0-4192-9946-5EB8CA359CEE}" type="presParOf" srcId="{368C854C-0125-490D-B3B2-DC9CC31383D7}" destId="{CBD08247-844A-444E-8846-B94053BA281A}" srcOrd="2" destOrd="0" presId="urn:microsoft.com/office/officeart/2018/5/layout/CenteredIconLabelDescriptionList"/>
    <dgm:cxn modelId="{754E4B1E-4C23-4D80-B7FD-88A4621EA566}" type="presParOf" srcId="{368C854C-0125-490D-B3B2-DC9CC31383D7}" destId="{4594A6BD-86BC-41A9-A318-BAE0B5FF99CB}" srcOrd="3" destOrd="0" presId="urn:microsoft.com/office/officeart/2018/5/layout/CenteredIconLabelDescriptionList"/>
    <dgm:cxn modelId="{DF81906D-A39A-4DFD-83CD-5C9C4B537DA0}" type="presParOf" srcId="{368C854C-0125-490D-B3B2-DC9CC31383D7}" destId="{FC32393A-3083-4895-9F66-CD6E8EACA2A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636774-A273-4327-B1D1-D2361EBFBF4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657092-0021-438B-AAF8-66ECA41DADC1}">
      <dgm:prSet/>
      <dgm:spPr/>
      <dgm:t>
        <a:bodyPr/>
        <a:lstStyle/>
        <a:p>
          <a:r>
            <a:rPr lang="en-US" b="1"/>
            <a:t>Grade 1</a:t>
          </a:r>
          <a:r>
            <a:rPr lang="en-US"/>
            <a:t> – Favorable outcome; normal sleep features with frontal monorhythmic delta activity</a:t>
          </a:r>
        </a:p>
      </dgm:t>
    </dgm:pt>
    <dgm:pt modelId="{8C1D1D30-3940-4668-807B-F3D24FB8621F}" type="parTrans" cxnId="{37118034-912B-432B-A656-A7CB6D74370A}">
      <dgm:prSet/>
      <dgm:spPr/>
      <dgm:t>
        <a:bodyPr/>
        <a:lstStyle/>
        <a:p>
          <a:endParaRPr lang="en-US"/>
        </a:p>
      </dgm:t>
    </dgm:pt>
    <dgm:pt modelId="{BE905963-61B8-4098-B69C-CF8BDDB92B5A}" type="sibTrans" cxnId="{37118034-912B-432B-A656-A7CB6D74370A}">
      <dgm:prSet/>
      <dgm:spPr/>
      <dgm:t>
        <a:bodyPr/>
        <a:lstStyle/>
        <a:p>
          <a:endParaRPr lang="en-US"/>
        </a:p>
      </dgm:t>
    </dgm:pt>
    <dgm:pt modelId="{234DF8BB-0501-43FB-8052-5AE0B7791D0B}">
      <dgm:prSet/>
      <dgm:spPr/>
      <dgm:t>
        <a:bodyPr/>
        <a:lstStyle/>
        <a:p>
          <a:r>
            <a:rPr lang="en-US" b="1"/>
            <a:t>Grade 2</a:t>
          </a:r>
          <a:r>
            <a:rPr lang="en-US"/>
            <a:t> – Prognostically uncertain; nonreactive diffuse delta activity</a:t>
          </a:r>
        </a:p>
      </dgm:t>
    </dgm:pt>
    <dgm:pt modelId="{127384CC-5695-4380-AF26-402DE406EDDA}" type="parTrans" cxnId="{CF7BEFBB-0F87-48ED-A910-F32D713C7E43}">
      <dgm:prSet/>
      <dgm:spPr/>
      <dgm:t>
        <a:bodyPr/>
        <a:lstStyle/>
        <a:p>
          <a:endParaRPr lang="en-US"/>
        </a:p>
      </dgm:t>
    </dgm:pt>
    <dgm:pt modelId="{1AD99281-0D6A-4892-9017-5CEEEA9D13DA}" type="sibTrans" cxnId="{CF7BEFBB-0F87-48ED-A910-F32D713C7E43}">
      <dgm:prSet/>
      <dgm:spPr/>
      <dgm:t>
        <a:bodyPr/>
        <a:lstStyle/>
        <a:p>
          <a:endParaRPr lang="en-US"/>
        </a:p>
      </dgm:t>
    </dgm:pt>
    <dgm:pt modelId="{42253CCB-57B0-42EB-BE1B-B3006B648881}">
      <dgm:prSet/>
      <dgm:spPr/>
      <dgm:t>
        <a:bodyPr/>
        <a:lstStyle/>
        <a:p>
          <a:r>
            <a:rPr lang="en-US" b="1"/>
            <a:t>Grade 3</a:t>
          </a:r>
          <a:r>
            <a:rPr lang="en-US"/>
            <a:t> – Poor outcome; low amplitude, diffuse, irregular delta</a:t>
          </a:r>
        </a:p>
      </dgm:t>
    </dgm:pt>
    <dgm:pt modelId="{5256D021-BA9D-457E-AF86-B100D6904277}" type="parTrans" cxnId="{AE36842D-A142-4C2B-98CA-7B961D6CE887}">
      <dgm:prSet/>
      <dgm:spPr/>
      <dgm:t>
        <a:bodyPr/>
        <a:lstStyle/>
        <a:p>
          <a:endParaRPr lang="en-US"/>
        </a:p>
      </dgm:t>
    </dgm:pt>
    <dgm:pt modelId="{358B1690-16D8-4191-B83F-6764DDB6EB56}" type="sibTrans" cxnId="{AE36842D-A142-4C2B-98CA-7B961D6CE887}">
      <dgm:prSet/>
      <dgm:spPr/>
      <dgm:t>
        <a:bodyPr/>
        <a:lstStyle/>
        <a:p>
          <a:endParaRPr lang="en-US"/>
        </a:p>
      </dgm:t>
    </dgm:pt>
    <dgm:pt modelId="{4C9E26A7-CBE3-4243-97F9-79CB8246F616}">
      <dgm:prSet/>
      <dgm:spPr/>
      <dgm:t>
        <a:bodyPr/>
        <a:lstStyle/>
        <a:p>
          <a:r>
            <a:rPr lang="en-US" b="1"/>
            <a:t>Grade 4</a:t>
          </a:r>
          <a:r>
            <a:rPr lang="en-US"/>
            <a:t> – Poor outcome; Burst suppression pattern, in particular when epileptiform discharges are seen with “low-output EEG”</a:t>
          </a:r>
        </a:p>
      </dgm:t>
    </dgm:pt>
    <dgm:pt modelId="{0DEBC7A8-5A19-4111-B023-636E80DE083E}" type="parTrans" cxnId="{E7849752-71B8-4A1F-94CB-72B4E7BF2857}">
      <dgm:prSet/>
      <dgm:spPr/>
      <dgm:t>
        <a:bodyPr/>
        <a:lstStyle/>
        <a:p>
          <a:endParaRPr lang="en-US"/>
        </a:p>
      </dgm:t>
    </dgm:pt>
    <dgm:pt modelId="{C2063D2B-E84A-4432-8F0C-ED82422E30F8}" type="sibTrans" cxnId="{E7849752-71B8-4A1F-94CB-72B4E7BF2857}">
      <dgm:prSet/>
      <dgm:spPr/>
      <dgm:t>
        <a:bodyPr/>
        <a:lstStyle/>
        <a:p>
          <a:endParaRPr lang="en-US"/>
        </a:p>
      </dgm:t>
    </dgm:pt>
    <dgm:pt modelId="{885E1CED-299A-436B-A4E4-443FB37DDC34}">
      <dgm:prSet/>
      <dgm:spPr/>
      <dgm:t>
        <a:bodyPr/>
        <a:lstStyle/>
        <a:p>
          <a:r>
            <a:rPr lang="en-US" b="1"/>
            <a:t>Grade 5</a:t>
          </a:r>
          <a:r>
            <a:rPr lang="en-US"/>
            <a:t> – Fatal outcome; Isoelectric EEG or non-reactive alpha coma</a:t>
          </a:r>
        </a:p>
      </dgm:t>
    </dgm:pt>
    <dgm:pt modelId="{DA6BE0CA-ACC3-4F6C-B9C7-0E45257168F2}" type="parTrans" cxnId="{BAB72178-A4F5-4F5D-8F45-5DED7C8B75BC}">
      <dgm:prSet/>
      <dgm:spPr/>
      <dgm:t>
        <a:bodyPr/>
        <a:lstStyle/>
        <a:p>
          <a:endParaRPr lang="en-US"/>
        </a:p>
      </dgm:t>
    </dgm:pt>
    <dgm:pt modelId="{4BAEF5A1-626C-4799-A401-0D08A9D4B262}" type="sibTrans" cxnId="{BAB72178-A4F5-4F5D-8F45-5DED7C8B75BC}">
      <dgm:prSet/>
      <dgm:spPr/>
      <dgm:t>
        <a:bodyPr/>
        <a:lstStyle/>
        <a:p>
          <a:endParaRPr lang="en-US"/>
        </a:p>
      </dgm:t>
    </dgm:pt>
    <dgm:pt modelId="{CCF53EFE-441B-48FD-96E0-B81342B03CD3}" type="pres">
      <dgm:prSet presAssocID="{CE636774-A273-4327-B1D1-D2361EBFBF4A}" presName="root" presStyleCnt="0">
        <dgm:presLayoutVars>
          <dgm:dir/>
          <dgm:resizeHandles val="exact"/>
        </dgm:presLayoutVars>
      </dgm:prSet>
      <dgm:spPr/>
    </dgm:pt>
    <dgm:pt modelId="{0044120A-87E3-41E9-90A0-6ECD5B2F2A4C}" type="pres">
      <dgm:prSet presAssocID="{5F657092-0021-438B-AAF8-66ECA41DADC1}" presName="compNode" presStyleCnt="0"/>
      <dgm:spPr/>
    </dgm:pt>
    <dgm:pt modelId="{6FECD6E0-1115-4825-A085-89DFA9EE0C28}" type="pres">
      <dgm:prSet presAssocID="{5F657092-0021-438B-AAF8-66ECA41DADC1}" presName="bgRect" presStyleLbl="bgShp" presStyleIdx="0" presStyleCnt="5"/>
      <dgm:spPr/>
    </dgm:pt>
    <dgm:pt modelId="{15A4E3F3-F1F2-41DB-8A96-869DE53EB0A7}" type="pres">
      <dgm:prSet presAssocID="{5F657092-0021-438B-AAF8-66ECA41DAD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2CDB01D1-D964-4916-B101-555A87ED806A}" type="pres">
      <dgm:prSet presAssocID="{5F657092-0021-438B-AAF8-66ECA41DADC1}" presName="spaceRect" presStyleCnt="0"/>
      <dgm:spPr/>
    </dgm:pt>
    <dgm:pt modelId="{F59B52D7-0221-4137-AFF3-B8D748D07A40}" type="pres">
      <dgm:prSet presAssocID="{5F657092-0021-438B-AAF8-66ECA41DADC1}" presName="parTx" presStyleLbl="revTx" presStyleIdx="0" presStyleCnt="5">
        <dgm:presLayoutVars>
          <dgm:chMax val="0"/>
          <dgm:chPref val="0"/>
        </dgm:presLayoutVars>
      </dgm:prSet>
      <dgm:spPr/>
    </dgm:pt>
    <dgm:pt modelId="{280529CB-29BC-43C7-8CD7-A667BFA8A47A}" type="pres">
      <dgm:prSet presAssocID="{BE905963-61B8-4098-B69C-CF8BDDB92B5A}" presName="sibTrans" presStyleCnt="0"/>
      <dgm:spPr/>
    </dgm:pt>
    <dgm:pt modelId="{58DEDB94-5E55-4682-949C-5B4391225D2D}" type="pres">
      <dgm:prSet presAssocID="{234DF8BB-0501-43FB-8052-5AE0B7791D0B}" presName="compNode" presStyleCnt="0"/>
      <dgm:spPr/>
    </dgm:pt>
    <dgm:pt modelId="{CE7BB1BC-CCE1-429F-AC2B-F828C474B701}" type="pres">
      <dgm:prSet presAssocID="{234DF8BB-0501-43FB-8052-5AE0B7791D0B}" presName="bgRect" presStyleLbl="bgShp" presStyleIdx="1" presStyleCnt="5"/>
      <dgm:spPr/>
    </dgm:pt>
    <dgm:pt modelId="{7B2A2F97-60EF-4E71-93B0-94D15B999C82}" type="pres">
      <dgm:prSet presAssocID="{234DF8BB-0501-43FB-8052-5AE0B7791D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B77A09C0-43A1-4AD8-BB4A-3F9BEF721D4F}" type="pres">
      <dgm:prSet presAssocID="{234DF8BB-0501-43FB-8052-5AE0B7791D0B}" presName="spaceRect" presStyleCnt="0"/>
      <dgm:spPr/>
    </dgm:pt>
    <dgm:pt modelId="{11762150-E625-426B-B902-C4A7956C62F8}" type="pres">
      <dgm:prSet presAssocID="{234DF8BB-0501-43FB-8052-5AE0B7791D0B}" presName="parTx" presStyleLbl="revTx" presStyleIdx="1" presStyleCnt="5">
        <dgm:presLayoutVars>
          <dgm:chMax val="0"/>
          <dgm:chPref val="0"/>
        </dgm:presLayoutVars>
      </dgm:prSet>
      <dgm:spPr/>
    </dgm:pt>
    <dgm:pt modelId="{EC99561E-747A-4EC4-B234-C49A8E2C1574}" type="pres">
      <dgm:prSet presAssocID="{1AD99281-0D6A-4892-9017-5CEEEA9D13DA}" presName="sibTrans" presStyleCnt="0"/>
      <dgm:spPr/>
    </dgm:pt>
    <dgm:pt modelId="{7EFEAD5B-0160-416F-9A7F-77D2ADCA20A9}" type="pres">
      <dgm:prSet presAssocID="{42253CCB-57B0-42EB-BE1B-B3006B648881}" presName="compNode" presStyleCnt="0"/>
      <dgm:spPr/>
    </dgm:pt>
    <dgm:pt modelId="{06E4BA74-7C84-4EFE-A008-2FD24F57C342}" type="pres">
      <dgm:prSet presAssocID="{42253CCB-57B0-42EB-BE1B-B3006B648881}" presName="bgRect" presStyleLbl="bgShp" presStyleIdx="2" presStyleCnt="5"/>
      <dgm:spPr/>
    </dgm:pt>
    <dgm:pt modelId="{64E16DD3-3DF9-40EE-83BF-05C96225400C}" type="pres">
      <dgm:prSet presAssocID="{42253CCB-57B0-42EB-BE1B-B3006B6488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d Face with No Fill"/>
        </a:ext>
      </dgm:extLst>
    </dgm:pt>
    <dgm:pt modelId="{59AD0D55-818C-4470-8DF9-ACB3C2D38214}" type="pres">
      <dgm:prSet presAssocID="{42253CCB-57B0-42EB-BE1B-B3006B648881}" presName="spaceRect" presStyleCnt="0"/>
      <dgm:spPr/>
    </dgm:pt>
    <dgm:pt modelId="{F5982816-2BAC-45FB-B578-6815709599FF}" type="pres">
      <dgm:prSet presAssocID="{42253CCB-57B0-42EB-BE1B-B3006B648881}" presName="parTx" presStyleLbl="revTx" presStyleIdx="2" presStyleCnt="5">
        <dgm:presLayoutVars>
          <dgm:chMax val="0"/>
          <dgm:chPref val="0"/>
        </dgm:presLayoutVars>
      </dgm:prSet>
      <dgm:spPr/>
    </dgm:pt>
    <dgm:pt modelId="{6CE96752-A5E3-48EA-8B38-C3D6732CD41A}" type="pres">
      <dgm:prSet presAssocID="{358B1690-16D8-4191-B83F-6764DDB6EB56}" presName="sibTrans" presStyleCnt="0"/>
      <dgm:spPr/>
    </dgm:pt>
    <dgm:pt modelId="{2F65C4BE-3003-42F9-900B-8234325687A5}" type="pres">
      <dgm:prSet presAssocID="{4C9E26A7-CBE3-4243-97F9-79CB8246F616}" presName="compNode" presStyleCnt="0"/>
      <dgm:spPr/>
    </dgm:pt>
    <dgm:pt modelId="{B7FD7FC4-8923-4BB8-9F73-A498D5A0144E}" type="pres">
      <dgm:prSet presAssocID="{4C9E26A7-CBE3-4243-97F9-79CB8246F616}" presName="bgRect" presStyleLbl="bgShp" presStyleIdx="3" presStyleCnt="5"/>
      <dgm:spPr/>
    </dgm:pt>
    <dgm:pt modelId="{9C8FA416-E9C5-42C2-AE1B-95B97E1706B5}" type="pres">
      <dgm:prSet presAssocID="{4C9E26A7-CBE3-4243-97F9-79CB8246F6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E3FA2306-AEFD-4C13-AC9C-3218634F9B35}" type="pres">
      <dgm:prSet presAssocID="{4C9E26A7-CBE3-4243-97F9-79CB8246F616}" presName="spaceRect" presStyleCnt="0"/>
      <dgm:spPr/>
    </dgm:pt>
    <dgm:pt modelId="{3341D122-BCEC-466C-BD0E-D678799A383C}" type="pres">
      <dgm:prSet presAssocID="{4C9E26A7-CBE3-4243-97F9-79CB8246F616}" presName="parTx" presStyleLbl="revTx" presStyleIdx="3" presStyleCnt="5">
        <dgm:presLayoutVars>
          <dgm:chMax val="0"/>
          <dgm:chPref val="0"/>
        </dgm:presLayoutVars>
      </dgm:prSet>
      <dgm:spPr/>
    </dgm:pt>
    <dgm:pt modelId="{52D246EE-09F2-43F3-9DB8-C0341B44463E}" type="pres">
      <dgm:prSet presAssocID="{C2063D2B-E84A-4432-8F0C-ED82422E30F8}" presName="sibTrans" presStyleCnt="0"/>
      <dgm:spPr/>
    </dgm:pt>
    <dgm:pt modelId="{ACE9275D-6E10-437B-A4BC-9FFBC441DE14}" type="pres">
      <dgm:prSet presAssocID="{885E1CED-299A-436B-A4E4-443FB37DDC34}" presName="compNode" presStyleCnt="0"/>
      <dgm:spPr/>
    </dgm:pt>
    <dgm:pt modelId="{C295D6CB-552B-4762-9F1E-DBCFC57DB676}" type="pres">
      <dgm:prSet presAssocID="{885E1CED-299A-436B-A4E4-443FB37DDC34}" presName="bgRect" presStyleLbl="bgShp" presStyleIdx="4" presStyleCnt="5"/>
      <dgm:spPr/>
    </dgm:pt>
    <dgm:pt modelId="{ACC7FD77-A739-4BF8-A969-65725EA34CF6}" type="pres">
      <dgm:prSet presAssocID="{885E1CED-299A-436B-A4E4-443FB37DDC3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3702B1A1-D704-4C14-8DA5-EB2A0649E5BD}" type="pres">
      <dgm:prSet presAssocID="{885E1CED-299A-436B-A4E4-443FB37DDC34}" presName="spaceRect" presStyleCnt="0"/>
      <dgm:spPr/>
    </dgm:pt>
    <dgm:pt modelId="{2EC33C6D-A648-4367-B60E-34FDB6A438C7}" type="pres">
      <dgm:prSet presAssocID="{885E1CED-299A-436B-A4E4-443FB37DDC34}" presName="parTx" presStyleLbl="revTx" presStyleIdx="4" presStyleCnt="5">
        <dgm:presLayoutVars>
          <dgm:chMax val="0"/>
          <dgm:chPref val="0"/>
        </dgm:presLayoutVars>
      </dgm:prSet>
      <dgm:spPr/>
    </dgm:pt>
  </dgm:ptLst>
  <dgm:cxnLst>
    <dgm:cxn modelId="{3B39AE04-BE14-432B-9FB5-628E6C6A27DC}" type="presOf" srcId="{234DF8BB-0501-43FB-8052-5AE0B7791D0B}" destId="{11762150-E625-426B-B902-C4A7956C62F8}" srcOrd="0" destOrd="0" presId="urn:microsoft.com/office/officeart/2018/2/layout/IconVerticalSolidList"/>
    <dgm:cxn modelId="{82A06C1F-BF6C-49B3-AA39-F1EB8ECEEE16}" type="presOf" srcId="{885E1CED-299A-436B-A4E4-443FB37DDC34}" destId="{2EC33C6D-A648-4367-B60E-34FDB6A438C7}" srcOrd="0" destOrd="0" presId="urn:microsoft.com/office/officeart/2018/2/layout/IconVerticalSolidList"/>
    <dgm:cxn modelId="{AE36842D-A142-4C2B-98CA-7B961D6CE887}" srcId="{CE636774-A273-4327-B1D1-D2361EBFBF4A}" destId="{42253CCB-57B0-42EB-BE1B-B3006B648881}" srcOrd="2" destOrd="0" parTransId="{5256D021-BA9D-457E-AF86-B100D6904277}" sibTransId="{358B1690-16D8-4191-B83F-6764DDB6EB56}"/>
    <dgm:cxn modelId="{37118034-912B-432B-A656-A7CB6D74370A}" srcId="{CE636774-A273-4327-B1D1-D2361EBFBF4A}" destId="{5F657092-0021-438B-AAF8-66ECA41DADC1}" srcOrd="0" destOrd="0" parTransId="{8C1D1D30-3940-4668-807B-F3D24FB8621F}" sibTransId="{BE905963-61B8-4098-B69C-CF8BDDB92B5A}"/>
    <dgm:cxn modelId="{A3779041-9067-44BE-9227-8611AAF91ABC}" type="presOf" srcId="{5F657092-0021-438B-AAF8-66ECA41DADC1}" destId="{F59B52D7-0221-4137-AFF3-B8D748D07A40}" srcOrd="0" destOrd="0" presId="urn:microsoft.com/office/officeart/2018/2/layout/IconVerticalSolidList"/>
    <dgm:cxn modelId="{E7849752-71B8-4A1F-94CB-72B4E7BF2857}" srcId="{CE636774-A273-4327-B1D1-D2361EBFBF4A}" destId="{4C9E26A7-CBE3-4243-97F9-79CB8246F616}" srcOrd="3" destOrd="0" parTransId="{0DEBC7A8-5A19-4111-B023-636E80DE083E}" sibTransId="{C2063D2B-E84A-4432-8F0C-ED82422E30F8}"/>
    <dgm:cxn modelId="{BAB72178-A4F5-4F5D-8F45-5DED7C8B75BC}" srcId="{CE636774-A273-4327-B1D1-D2361EBFBF4A}" destId="{885E1CED-299A-436B-A4E4-443FB37DDC34}" srcOrd="4" destOrd="0" parTransId="{DA6BE0CA-ACC3-4F6C-B9C7-0E45257168F2}" sibTransId="{4BAEF5A1-626C-4799-A401-0D08A9D4B262}"/>
    <dgm:cxn modelId="{F841D59B-7C20-4C7B-8C40-DBABBEA4484C}" type="presOf" srcId="{42253CCB-57B0-42EB-BE1B-B3006B648881}" destId="{F5982816-2BAC-45FB-B578-6815709599FF}" srcOrd="0" destOrd="0" presId="urn:microsoft.com/office/officeart/2018/2/layout/IconVerticalSolidList"/>
    <dgm:cxn modelId="{3C13489F-AD5D-40C0-BB2E-95255FBB852F}" type="presOf" srcId="{4C9E26A7-CBE3-4243-97F9-79CB8246F616}" destId="{3341D122-BCEC-466C-BD0E-D678799A383C}" srcOrd="0" destOrd="0" presId="urn:microsoft.com/office/officeart/2018/2/layout/IconVerticalSolidList"/>
    <dgm:cxn modelId="{CF7BEFBB-0F87-48ED-A910-F32D713C7E43}" srcId="{CE636774-A273-4327-B1D1-D2361EBFBF4A}" destId="{234DF8BB-0501-43FB-8052-5AE0B7791D0B}" srcOrd="1" destOrd="0" parTransId="{127384CC-5695-4380-AF26-402DE406EDDA}" sibTransId="{1AD99281-0D6A-4892-9017-5CEEEA9D13DA}"/>
    <dgm:cxn modelId="{8A6503EC-3E12-4996-8C74-0487CAC26081}" type="presOf" srcId="{CE636774-A273-4327-B1D1-D2361EBFBF4A}" destId="{CCF53EFE-441B-48FD-96E0-B81342B03CD3}" srcOrd="0" destOrd="0" presId="urn:microsoft.com/office/officeart/2018/2/layout/IconVerticalSolidList"/>
    <dgm:cxn modelId="{13DD9C62-4414-48D4-A5C3-9B3B230617A6}" type="presParOf" srcId="{CCF53EFE-441B-48FD-96E0-B81342B03CD3}" destId="{0044120A-87E3-41E9-90A0-6ECD5B2F2A4C}" srcOrd="0" destOrd="0" presId="urn:microsoft.com/office/officeart/2018/2/layout/IconVerticalSolidList"/>
    <dgm:cxn modelId="{7AB99FBE-C237-4151-8BC6-AB7FB483A6E5}" type="presParOf" srcId="{0044120A-87E3-41E9-90A0-6ECD5B2F2A4C}" destId="{6FECD6E0-1115-4825-A085-89DFA9EE0C28}" srcOrd="0" destOrd="0" presId="urn:microsoft.com/office/officeart/2018/2/layout/IconVerticalSolidList"/>
    <dgm:cxn modelId="{0420FCAD-552C-410B-AE13-278918AD2B65}" type="presParOf" srcId="{0044120A-87E3-41E9-90A0-6ECD5B2F2A4C}" destId="{15A4E3F3-F1F2-41DB-8A96-869DE53EB0A7}" srcOrd="1" destOrd="0" presId="urn:microsoft.com/office/officeart/2018/2/layout/IconVerticalSolidList"/>
    <dgm:cxn modelId="{CF79A15C-F7D5-48FD-8E92-97718240DBCE}" type="presParOf" srcId="{0044120A-87E3-41E9-90A0-6ECD5B2F2A4C}" destId="{2CDB01D1-D964-4916-B101-555A87ED806A}" srcOrd="2" destOrd="0" presId="urn:microsoft.com/office/officeart/2018/2/layout/IconVerticalSolidList"/>
    <dgm:cxn modelId="{6E20235E-4020-4F3E-A70C-36E138DC657B}" type="presParOf" srcId="{0044120A-87E3-41E9-90A0-6ECD5B2F2A4C}" destId="{F59B52D7-0221-4137-AFF3-B8D748D07A40}" srcOrd="3" destOrd="0" presId="urn:microsoft.com/office/officeart/2018/2/layout/IconVerticalSolidList"/>
    <dgm:cxn modelId="{646B06A3-F500-45F9-8FF1-343CB8C0215D}" type="presParOf" srcId="{CCF53EFE-441B-48FD-96E0-B81342B03CD3}" destId="{280529CB-29BC-43C7-8CD7-A667BFA8A47A}" srcOrd="1" destOrd="0" presId="urn:microsoft.com/office/officeart/2018/2/layout/IconVerticalSolidList"/>
    <dgm:cxn modelId="{0DEE6A29-E69E-4098-B306-9B2D43779853}" type="presParOf" srcId="{CCF53EFE-441B-48FD-96E0-B81342B03CD3}" destId="{58DEDB94-5E55-4682-949C-5B4391225D2D}" srcOrd="2" destOrd="0" presId="urn:microsoft.com/office/officeart/2018/2/layout/IconVerticalSolidList"/>
    <dgm:cxn modelId="{54FF9611-29FA-4810-A32F-2C147E6C302D}" type="presParOf" srcId="{58DEDB94-5E55-4682-949C-5B4391225D2D}" destId="{CE7BB1BC-CCE1-429F-AC2B-F828C474B701}" srcOrd="0" destOrd="0" presId="urn:microsoft.com/office/officeart/2018/2/layout/IconVerticalSolidList"/>
    <dgm:cxn modelId="{6425066F-AE73-4912-8313-49889B834867}" type="presParOf" srcId="{58DEDB94-5E55-4682-949C-5B4391225D2D}" destId="{7B2A2F97-60EF-4E71-93B0-94D15B999C82}" srcOrd="1" destOrd="0" presId="urn:microsoft.com/office/officeart/2018/2/layout/IconVerticalSolidList"/>
    <dgm:cxn modelId="{700F74F5-8786-4A96-BDD7-40FDDAA3A7DD}" type="presParOf" srcId="{58DEDB94-5E55-4682-949C-5B4391225D2D}" destId="{B77A09C0-43A1-4AD8-BB4A-3F9BEF721D4F}" srcOrd="2" destOrd="0" presId="urn:microsoft.com/office/officeart/2018/2/layout/IconVerticalSolidList"/>
    <dgm:cxn modelId="{B9ACCB0E-F87C-48EF-860C-83FF67F2B049}" type="presParOf" srcId="{58DEDB94-5E55-4682-949C-5B4391225D2D}" destId="{11762150-E625-426B-B902-C4A7956C62F8}" srcOrd="3" destOrd="0" presId="urn:microsoft.com/office/officeart/2018/2/layout/IconVerticalSolidList"/>
    <dgm:cxn modelId="{A8655535-4A71-4CBA-B26D-68F426661BEE}" type="presParOf" srcId="{CCF53EFE-441B-48FD-96E0-B81342B03CD3}" destId="{EC99561E-747A-4EC4-B234-C49A8E2C1574}" srcOrd="3" destOrd="0" presId="urn:microsoft.com/office/officeart/2018/2/layout/IconVerticalSolidList"/>
    <dgm:cxn modelId="{BC4FE39A-9AC4-41BE-9DF8-02BEBAFF55E0}" type="presParOf" srcId="{CCF53EFE-441B-48FD-96E0-B81342B03CD3}" destId="{7EFEAD5B-0160-416F-9A7F-77D2ADCA20A9}" srcOrd="4" destOrd="0" presId="urn:microsoft.com/office/officeart/2018/2/layout/IconVerticalSolidList"/>
    <dgm:cxn modelId="{E8C2C2A9-FE6E-4C54-830B-B6E80F328FDD}" type="presParOf" srcId="{7EFEAD5B-0160-416F-9A7F-77D2ADCA20A9}" destId="{06E4BA74-7C84-4EFE-A008-2FD24F57C342}" srcOrd="0" destOrd="0" presId="urn:microsoft.com/office/officeart/2018/2/layout/IconVerticalSolidList"/>
    <dgm:cxn modelId="{49E23747-13E0-4280-9263-3F320B2D7F70}" type="presParOf" srcId="{7EFEAD5B-0160-416F-9A7F-77D2ADCA20A9}" destId="{64E16DD3-3DF9-40EE-83BF-05C96225400C}" srcOrd="1" destOrd="0" presId="urn:microsoft.com/office/officeart/2018/2/layout/IconVerticalSolidList"/>
    <dgm:cxn modelId="{7D2F5810-55F6-4836-A405-B11106163208}" type="presParOf" srcId="{7EFEAD5B-0160-416F-9A7F-77D2ADCA20A9}" destId="{59AD0D55-818C-4470-8DF9-ACB3C2D38214}" srcOrd="2" destOrd="0" presId="urn:microsoft.com/office/officeart/2018/2/layout/IconVerticalSolidList"/>
    <dgm:cxn modelId="{F77E8832-78E3-42E5-A444-72B0E23F7205}" type="presParOf" srcId="{7EFEAD5B-0160-416F-9A7F-77D2ADCA20A9}" destId="{F5982816-2BAC-45FB-B578-6815709599FF}" srcOrd="3" destOrd="0" presId="urn:microsoft.com/office/officeart/2018/2/layout/IconVerticalSolidList"/>
    <dgm:cxn modelId="{FE3424BA-BD09-4A95-959F-9FAF77132A88}" type="presParOf" srcId="{CCF53EFE-441B-48FD-96E0-B81342B03CD3}" destId="{6CE96752-A5E3-48EA-8B38-C3D6732CD41A}" srcOrd="5" destOrd="0" presId="urn:microsoft.com/office/officeart/2018/2/layout/IconVerticalSolidList"/>
    <dgm:cxn modelId="{9779A379-6BED-477D-A2D0-5C0B4973605D}" type="presParOf" srcId="{CCF53EFE-441B-48FD-96E0-B81342B03CD3}" destId="{2F65C4BE-3003-42F9-900B-8234325687A5}" srcOrd="6" destOrd="0" presId="urn:microsoft.com/office/officeart/2018/2/layout/IconVerticalSolidList"/>
    <dgm:cxn modelId="{918BB9C7-D687-48CC-8751-5FF9E05CEAD5}" type="presParOf" srcId="{2F65C4BE-3003-42F9-900B-8234325687A5}" destId="{B7FD7FC4-8923-4BB8-9F73-A498D5A0144E}" srcOrd="0" destOrd="0" presId="urn:microsoft.com/office/officeart/2018/2/layout/IconVerticalSolidList"/>
    <dgm:cxn modelId="{DF2A6959-BA7F-41D4-9265-3B51C70B6E64}" type="presParOf" srcId="{2F65C4BE-3003-42F9-900B-8234325687A5}" destId="{9C8FA416-E9C5-42C2-AE1B-95B97E1706B5}" srcOrd="1" destOrd="0" presId="urn:microsoft.com/office/officeart/2018/2/layout/IconVerticalSolidList"/>
    <dgm:cxn modelId="{5287283F-6A82-4793-8A42-B8121FE0521D}" type="presParOf" srcId="{2F65C4BE-3003-42F9-900B-8234325687A5}" destId="{E3FA2306-AEFD-4C13-AC9C-3218634F9B35}" srcOrd="2" destOrd="0" presId="urn:microsoft.com/office/officeart/2018/2/layout/IconVerticalSolidList"/>
    <dgm:cxn modelId="{B4F2D887-1B67-43F2-8460-30D1C0C088F3}" type="presParOf" srcId="{2F65C4BE-3003-42F9-900B-8234325687A5}" destId="{3341D122-BCEC-466C-BD0E-D678799A383C}" srcOrd="3" destOrd="0" presId="urn:microsoft.com/office/officeart/2018/2/layout/IconVerticalSolidList"/>
    <dgm:cxn modelId="{FDBCACEE-BFCD-46ED-86D1-9F35181397BD}" type="presParOf" srcId="{CCF53EFE-441B-48FD-96E0-B81342B03CD3}" destId="{52D246EE-09F2-43F3-9DB8-C0341B44463E}" srcOrd="7" destOrd="0" presId="urn:microsoft.com/office/officeart/2018/2/layout/IconVerticalSolidList"/>
    <dgm:cxn modelId="{65CAD4EE-A75D-45F6-B72D-C1FEBA9FF1B2}" type="presParOf" srcId="{CCF53EFE-441B-48FD-96E0-B81342B03CD3}" destId="{ACE9275D-6E10-437B-A4BC-9FFBC441DE14}" srcOrd="8" destOrd="0" presId="urn:microsoft.com/office/officeart/2018/2/layout/IconVerticalSolidList"/>
    <dgm:cxn modelId="{74577035-B2BE-4F33-B9CD-5AFDDF9785DF}" type="presParOf" srcId="{ACE9275D-6E10-437B-A4BC-9FFBC441DE14}" destId="{C295D6CB-552B-4762-9F1E-DBCFC57DB676}" srcOrd="0" destOrd="0" presId="urn:microsoft.com/office/officeart/2018/2/layout/IconVerticalSolidList"/>
    <dgm:cxn modelId="{65FB0930-6C76-4CC3-A915-5B0D06008A60}" type="presParOf" srcId="{ACE9275D-6E10-437B-A4BC-9FFBC441DE14}" destId="{ACC7FD77-A739-4BF8-A969-65725EA34CF6}" srcOrd="1" destOrd="0" presId="urn:microsoft.com/office/officeart/2018/2/layout/IconVerticalSolidList"/>
    <dgm:cxn modelId="{DAB0ABF3-3299-4667-B697-BCF687FE7E50}" type="presParOf" srcId="{ACE9275D-6E10-437B-A4BC-9FFBC441DE14}" destId="{3702B1A1-D704-4C14-8DA5-EB2A0649E5BD}" srcOrd="2" destOrd="0" presId="urn:microsoft.com/office/officeart/2018/2/layout/IconVerticalSolidList"/>
    <dgm:cxn modelId="{DE6EFD14-381B-4845-B853-FDF051531AD7}" type="presParOf" srcId="{ACE9275D-6E10-437B-A4BC-9FFBC441DE14}" destId="{2EC33C6D-A648-4367-B60E-34FDB6A438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43D1E8-74A6-48DA-9EA1-58E92EF963E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4EB1845-5D3E-4C5E-AC3B-78B493C77905}">
      <dgm:prSet/>
      <dgm:spPr/>
      <dgm:t>
        <a:bodyPr/>
        <a:lstStyle/>
        <a:p>
          <a:r>
            <a:rPr lang="en-US"/>
            <a:t>Overdose or excessive use of benzodiazepines or barbiturates</a:t>
          </a:r>
        </a:p>
      </dgm:t>
    </dgm:pt>
    <dgm:pt modelId="{EBA17165-8E16-4E7A-83E7-936950E6EFA1}" type="parTrans" cxnId="{912C2E30-453B-4B3D-A751-83C3701D41C5}">
      <dgm:prSet/>
      <dgm:spPr/>
      <dgm:t>
        <a:bodyPr/>
        <a:lstStyle/>
        <a:p>
          <a:endParaRPr lang="en-US"/>
        </a:p>
      </dgm:t>
    </dgm:pt>
    <dgm:pt modelId="{1FC30ECF-C92E-4D7D-874D-6799686FF7EB}" type="sibTrans" cxnId="{912C2E30-453B-4B3D-A751-83C3701D41C5}">
      <dgm:prSet/>
      <dgm:spPr/>
      <dgm:t>
        <a:bodyPr/>
        <a:lstStyle/>
        <a:p>
          <a:endParaRPr lang="en-US"/>
        </a:p>
      </dgm:t>
    </dgm:pt>
    <dgm:pt modelId="{72425D34-E99D-44AF-8D62-1B217D576394}">
      <dgm:prSet/>
      <dgm:spPr/>
      <dgm:t>
        <a:bodyPr/>
        <a:lstStyle/>
        <a:p>
          <a:r>
            <a:rPr lang="en-US"/>
            <a:t>Fronto-central distribution</a:t>
          </a:r>
        </a:p>
      </dgm:t>
    </dgm:pt>
    <dgm:pt modelId="{77625612-16A2-4B55-AAA8-0D36D5791340}" type="parTrans" cxnId="{8D0871EF-A800-4F06-8272-4EF94A3EED08}">
      <dgm:prSet/>
      <dgm:spPr/>
      <dgm:t>
        <a:bodyPr/>
        <a:lstStyle/>
        <a:p>
          <a:endParaRPr lang="en-US"/>
        </a:p>
      </dgm:t>
    </dgm:pt>
    <dgm:pt modelId="{AF56B478-F287-431A-9A5E-FFBE4C6AF628}" type="sibTrans" cxnId="{8D0871EF-A800-4F06-8272-4EF94A3EED08}">
      <dgm:prSet/>
      <dgm:spPr/>
      <dgm:t>
        <a:bodyPr/>
        <a:lstStyle/>
        <a:p>
          <a:endParaRPr lang="en-US"/>
        </a:p>
      </dgm:t>
    </dgm:pt>
    <dgm:pt modelId="{431B405A-677C-4F50-9192-5496FAC7F6CE}">
      <dgm:prSet/>
      <dgm:spPr/>
      <dgm:t>
        <a:bodyPr/>
        <a:lstStyle/>
        <a:p>
          <a:r>
            <a:rPr lang="en-US"/>
            <a:t>Typically non-reactive to stimuli</a:t>
          </a:r>
        </a:p>
      </dgm:t>
    </dgm:pt>
    <dgm:pt modelId="{411A42D1-7785-4F26-9B4B-44FBA953D341}" type="parTrans" cxnId="{4B7DA03D-66A3-4D65-B57F-D682D20D610D}">
      <dgm:prSet/>
      <dgm:spPr/>
      <dgm:t>
        <a:bodyPr/>
        <a:lstStyle/>
        <a:p>
          <a:endParaRPr lang="en-US"/>
        </a:p>
      </dgm:t>
    </dgm:pt>
    <dgm:pt modelId="{F74C371B-1BB7-42D5-978C-7B74BCC91A0A}" type="sibTrans" cxnId="{4B7DA03D-66A3-4D65-B57F-D682D20D610D}">
      <dgm:prSet/>
      <dgm:spPr/>
      <dgm:t>
        <a:bodyPr/>
        <a:lstStyle/>
        <a:p>
          <a:endParaRPr lang="en-US"/>
        </a:p>
      </dgm:t>
    </dgm:pt>
    <dgm:pt modelId="{6D0ABCC5-FA45-4610-A4A5-C413110E67AF}">
      <dgm:prSet/>
      <dgm:spPr/>
      <dgm:t>
        <a:bodyPr/>
        <a:lstStyle/>
        <a:p>
          <a:r>
            <a:rPr lang="en-US"/>
            <a:t>Generally good prognosis</a:t>
          </a:r>
        </a:p>
      </dgm:t>
    </dgm:pt>
    <dgm:pt modelId="{D9B5C491-BDF2-4D46-B19E-2225FA0D0365}" type="parTrans" cxnId="{0FF4C8BD-678B-45EE-9B7F-49103E1A26A6}">
      <dgm:prSet/>
      <dgm:spPr/>
      <dgm:t>
        <a:bodyPr/>
        <a:lstStyle/>
        <a:p>
          <a:endParaRPr lang="en-US"/>
        </a:p>
      </dgm:t>
    </dgm:pt>
    <dgm:pt modelId="{9DC8CD59-15FD-4EA3-88B6-D864B76E8CA9}" type="sibTrans" cxnId="{0FF4C8BD-678B-45EE-9B7F-49103E1A26A6}">
      <dgm:prSet/>
      <dgm:spPr/>
      <dgm:t>
        <a:bodyPr/>
        <a:lstStyle/>
        <a:p>
          <a:endParaRPr lang="en-US"/>
        </a:p>
      </dgm:t>
    </dgm:pt>
    <dgm:pt modelId="{8C1A66DD-812A-2E45-B928-5984BBBE0F1B}" type="pres">
      <dgm:prSet presAssocID="{C443D1E8-74A6-48DA-9EA1-58E92EF963E4}" presName="outerComposite" presStyleCnt="0">
        <dgm:presLayoutVars>
          <dgm:chMax val="5"/>
          <dgm:dir/>
          <dgm:resizeHandles val="exact"/>
        </dgm:presLayoutVars>
      </dgm:prSet>
      <dgm:spPr/>
    </dgm:pt>
    <dgm:pt modelId="{3239B51E-98CD-ED43-98CE-B6539ABDCF7B}" type="pres">
      <dgm:prSet presAssocID="{C443D1E8-74A6-48DA-9EA1-58E92EF963E4}" presName="dummyMaxCanvas" presStyleCnt="0">
        <dgm:presLayoutVars/>
      </dgm:prSet>
      <dgm:spPr/>
    </dgm:pt>
    <dgm:pt modelId="{B013CF52-4476-7C4E-A327-4C6FBF681B21}" type="pres">
      <dgm:prSet presAssocID="{C443D1E8-74A6-48DA-9EA1-58E92EF963E4}" presName="FourNodes_1" presStyleLbl="node1" presStyleIdx="0" presStyleCnt="4">
        <dgm:presLayoutVars>
          <dgm:bulletEnabled val="1"/>
        </dgm:presLayoutVars>
      </dgm:prSet>
      <dgm:spPr/>
    </dgm:pt>
    <dgm:pt modelId="{881BF02C-6A86-BD4A-B9A7-61C99F5BAC95}" type="pres">
      <dgm:prSet presAssocID="{C443D1E8-74A6-48DA-9EA1-58E92EF963E4}" presName="FourNodes_2" presStyleLbl="node1" presStyleIdx="1" presStyleCnt="4">
        <dgm:presLayoutVars>
          <dgm:bulletEnabled val="1"/>
        </dgm:presLayoutVars>
      </dgm:prSet>
      <dgm:spPr/>
    </dgm:pt>
    <dgm:pt modelId="{64D55341-9B88-2546-B98B-A9A747877047}" type="pres">
      <dgm:prSet presAssocID="{C443D1E8-74A6-48DA-9EA1-58E92EF963E4}" presName="FourNodes_3" presStyleLbl="node1" presStyleIdx="2" presStyleCnt="4">
        <dgm:presLayoutVars>
          <dgm:bulletEnabled val="1"/>
        </dgm:presLayoutVars>
      </dgm:prSet>
      <dgm:spPr/>
    </dgm:pt>
    <dgm:pt modelId="{FCAF8FBF-021E-C24A-9093-97E1C1DEF00E}" type="pres">
      <dgm:prSet presAssocID="{C443D1E8-74A6-48DA-9EA1-58E92EF963E4}" presName="FourNodes_4" presStyleLbl="node1" presStyleIdx="3" presStyleCnt="4">
        <dgm:presLayoutVars>
          <dgm:bulletEnabled val="1"/>
        </dgm:presLayoutVars>
      </dgm:prSet>
      <dgm:spPr/>
    </dgm:pt>
    <dgm:pt modelId="{F137E88D-994B-2E4B-9719-61F0D75F06CA}" type="pres">
      <dgm:prSet presAssocID="{C443D1E8-74A6-48DA-9EA1-58E92EF963E4}" presName="FourConn_1-2" presStyleLbl="fgAccFollowNode1" presStyleIdx="0" presStyleCnt="3">
        <dgm:presLayoutVars>
          <dgm:bulletEnabled val="1"/>
        </dgm:presLayoutVars>
      </dgm:prSet>
      <dgm:spPr/>
    </dgm:pt>
    <dgm:pt modelId="{E8B5A298-B474-2246-9D6E-02AA4E29C1BA}" type="pres">
      <dgm:prSet presAssocID="{C443D1E8-74A6-48DA-9EA1-58E92EF963E4}" presName="FourConn_2-3" presStyleLbl="fgAccFollowNode1" presStyleIdx="1" presStyleCnt="3">
        <dgm:presLayoutVars>
          <dgm:bulletEnabled val="1"/>
        </dgm:presLayoutVars>
      </dgm:prSet>
      <dgm:spPr/>
    </dgm:pt>
    <dgm:pt modelId="{5FE4289A-E413-7649-B361-4506EAEEF5B6}" type="pres">
      <dgm:prSet presAssocID="{C443D1E8-74A6-48DA-9EA1-58E92EF963E4}" presName="FourConn_3-4" presStyleLbl="fgAccFollowNode1" presStyleIdx="2" presStyleCnt="3">
        <dgm:presLayoutVars>
          <dgm:bulletEnabled val="1"/>
        </dgm:presLayoutVars>
      </dgm:prSet>
      <dgm:spPr/>
    </dgm:pt>
    <dgm:pt modelId="{B66F8547-C3F1-0B42-A78D-6BC3B9581552}" type="pres">
      <dgm:prSet presAssocID="{C443D1E8-74A6-48DA-9EA1-58E92EF963E4}" presName="FourNodes_1_text" presStyleLbl="node1" presStyleIdx="3" presStyleCnt="4">
        <dgm:presLayoutVars>
          <dgm:bulletEnabled val="1"/>
        </dgm:presLayoutVars>
      </dgm:prSet>
      <dgm:spPr/>
    </dgm:pt>
    <dgm:pt modelId="{F7FA9F47-F46C-4F42-9EE4-3F3219EF4680}" type="pres">
      <dgm:prSet presAssocID="{C443D1E8-74A6-48DA-9EA1-58E92EF963E4}" presName="FourNodes_2_text" presStyleLbl="node1" presStyleIdx="3" presStyleCnt="4">
        <dgm:presLayoutVars>
          <dgm:bulletEnabled val="1"/>
        </dgm:presLayoutVars>
      </dgm:prSet>
      <dgm:spPr/>
    </dgm:pt>
    <dgm:pt modelId="{E9D550A0-5825-ED4F-B385-63FDD6442412}" type="pres">
      <dgm:prSet presAssocID="{C443D1E8-74A6-48DA-9EA1-58E92EF963E4}" presName="FourNodes_3_text" presStyleLbl="node1" presStyleIdx="3" presStyleCnt="4">
        <dgm:presLayoutVars>
          <dgm:bulletEnabled val="1"/>
        </dgm:presLayoutVars>
      </dgm:prSet>
      <dgm:spPr/>
    </dgm:pt>
    <dgm:pt modelId="{CAF9777D-E06A-644E-ADDC-1AA3DA00460E}" type="pres">
      <dgm:prSet presAssocID="{C443D1E8-74A6-48DA-9EA1-58E92EF963E4}" presName="FourNodes_4_text" presStyleLbl="node1" presStyleIdx="3" presStyleCnt="4">
        <dgm:presLayoutVars>
          <dgm:bulletEnabled val="1"/>
        </dgm:presLayoutVars>
      </dgm:prSet>
      <dgm:spPr/>
    </dgm:pt>
  </dgm:ptLst>
  <dgm:cxnLst>
    <dgm:cxn modelId="{912C2E30-453B-4B3D-A751-83C3701D41C5}" srcId="{C443D1E8-74A6-48DA-9EA1-58E92EF963E4}" destId="{04EB1845-5D3E-4C5E-AC3B-78B493C77905}" srcOrd="0" destOrd="0" parTransId="{EBA17165-8E16-4E7A-83E7-936950E6EFA1}" sibTransId="{1FC30ECF-C92E-4D7D-874D-6799686FF7EB}"/>
    <dgm:cxn modelId="{4B7DA03D-66A3-4D65-B57F-D682D20D610D}" srcId="{C443D1E8-74A6-48DA-9EA1-58E92EF963E4}" destId="{431B405A-677C-4F50-9192-5496FAC7F6CE}" srcOrd="2" destOrd="0" parTransId="{411A42D1-7785-4F26-9B4B-44FBA953D341}" sibTransId="{F74C371B-1BB7-42D5-978C-7B74BCC91A0A}"/>
    <dgm:cxn modelId="{402C1740-1BC6-8645-AE56-325D0CC43CC3}" type="presOf" srcId="{431B405A-677C-4F50-9192-5496FAC7F6CE}" destId="{64D55341-9B88-2546-B98B-A9A747877047}" srcOrd="0" destOrd="0" presId="urn:microsoft.com/office/officeart/2005/8/layout/vProcess5"/>
    <dgm:cxn modelId="{0AA1358B-C8FE-7E4E-9743-76093897A734}" type="presOf" srcId="{6D0ABCC5-FA45-4610-A4A5-C413110E67AF}" destId="{CAF9777D-E06A-644E-ADDC-1AA3DA00460E}" srcOrd="1" destOrd="0" presId="urn:microsoft.com/office/officeart/2005/8/layout/vProcess5"/>
    <dgm:cxn modelId="{99E24399-CAAE-4348-85C1-576BB0E2B59C}" type="presOf" srcId="{C443D1E8-74A6-48DA-9EA1-58E92EF963E4}" destId="{8C1A66DD-812A-2E45-B928-5984BBBE0F1B}" srcOrd="0" destOrd="0" presId="urn:microsoft.com/office/officeart/2005/8/layout/vProcess5"/>
    <dgm:cxn modelId="{D7B99DAC-17EE-3B48-82AB-744A1F309A7C}" type="presOf" srcId="{1FC30ECF-C92E-4D7D-874D-6799686FF7EB}" destId="{F137E88D-994B-2E4B-9719-61F0D75F06CA}" srcOrd="0" destOrd="0" presId="urn:microsoft.com/office/officeart/2005/8/layout/vProcess5"/>
    <dgm:cxn modelId="{0FF4C8BD-678B-45EE-9B7F-49103E1A26A6}" srcId="{C443D1E8-74A6-48DA-9EA1-58E92EF963E4}" destId="{6D0ABCC5-FA45-4610-A4A5-C413110E67AF}" srcOrd="3" destOrd="0" parTransId="{D9B5C491-BDF2-4D46-B19E-2225FA0D0365}" sibTransId="{9DC8CD59-15FD-4EA3-88B6-D864B76E8CA9}"/>
    <dgm:cxn modelId="{15AF30C6-6377-054E-BDF9-606246A92201}" type="presOf" srcId="{6D0ABCC5-FA45-4610-A4A5-C413110E67AF}" destId="{FCAF8FBF-021E-C24A-9093-97E1C1DEF00E}" srcOrd="0" destOrd="0" presId="urn:microsoft.com/office/officeart/2005/8/layout/vProcess5"/>
    <dgm:cxn modelId="{91A60AC8-8014-CE42-AB76-7C1640A06BF9}" type="presOf" srcId="{72425D34-E99D-44AF-8D62-1B217D576394}" destId="{F7FA9F47-F46C-4F42-9EE4-3F3219EF4680}" srcOrd="1" destOrd="0" presId="urn:microsoft.com/office/officeart/2005/8/layout/vProcess5"/>
    <dgm:cxn modelId="{4D196FCF-9435-544A-B558-916D99E7DCB8}" type="presOf" srcId="{72425D34-E99D-44AF-8D62-1B217D576394}" destId="{881BF02C-6A86-BD4A-B9A7-61C99F5BAC95}" srcOrd="0" destOrd="0" presId="urn:microsoft.com/office/officeart/2005/8/layout/vProcess5"/>
    <dgm:cxn modelId="{7CDC18D2-94C3-6246-8F94-BD600D5A3609}" type="presOf" srcId="{F74C371B-1BB7-42D5-978C-7B74BCC91A0A}" destId="{5FE4289A-E413-7649-B361-4506EAEEF5B6}" srcOrd="0" destOrd="0" presId="urn:microsoft.com/office/officeart/2005/8/layout/vProcess5"/>
    <dgm:cxn modelId="{CAC52DDF-FFA3-8B43-B3E1-A874EC6D7E33}" type="presOf" srcId="{431B405A-677C-4F50-9192-5496FAC7F6CE}" destId="{E9D550A0-5825-ED4F-B385-63FDD6442412}" srcOrd="1" destOrd="0" presId="urn:microsoft.com/office/officeart/2005/8/layout/vProcess5"/>
    <dgm:cxn modelId="{6BE9C3E1-C254-B346-BE6B-0D1064EE10A9}" type="presOf" srcId="{04EB1845-5D3E-4C5E-AC3B-78B493C77905}" destId="{B013CF52-4476-7C4E-A327-4C6FBF681B21}" srcOrd="0" destOrd="0" presId="urn:microsoft.com/office/officeart/2005/8/layout/vProcess5"/>
    <dgm:cxn modelId="{8D0871EF-A800-4F06-8272-4EF94A3EED08}" srcId="{C443D1E8-74A6-48DA-9EA1-58E92EF963E4}" destId="{72425D34-E99D-44AF-8D62-1B217D576394}" srcOrd="1" destOrd="0" parTransId="{77625612-16A2-4B55-AAA8-0D36D5791340}" sibTransId="{AF56B478-F287-431A-9A5E-FFBE4C6AF628}"/>
    <dgm:cxn modelId="{948E97F7-878D-F944-A23D-302DE707E2DF}" type="presOf" srcId="{04EB1845-5D3E-4C5E-AC3B-78B493C77905}" destId="{B66F8547-C3F1-0B42-A78D-6BC3B9581552}" srcOrd="1" destOrd="0" presId="urn:microsoft.com/office/officeart/2005/8/layout/vProcess5"/>
    <dgm:cxn modelId="{C10B48FB-C0D8-3E46-938B-C0759038538A}" type="presOf" srcId="{AF56B478-F287-431A-9A5E-FFBE4C6AF628}" destId="{E8B5A298-B474-2246-9D6E-02AA4E29C1BA}" srcOrd="0" destOrd="0" presId="urn:microsoft.com/office/officeart/2005/8/layout/vProcess5"/>
    <dgm:cxn modelId="{0DDCB634-7992-CD4C-B14C-D099046CCEDE}" type="presParOf" srcId="{8C1A66DD-812A-2E45-B928-5984BBBE0F1B}" destId="{3239B51E-98CD-ED43-98CE-B6539ABDCF7B}" srcOrd="0" destOrd="0" presId="urn:microsoft.com/office/officeart/2005/8/layout/vProcess5"/>
    <dgm:cxn modelId="{AF9D8AAB-6492-AB40-B98F-74BFF5B1E78F}" type="presParOf" srcId="{8C1A66DD-812A-2E45-B928-5984BBBE0F1B}" destId="{B013CF52-4476-7C4E-A327-4C6FBF681B21}" srcOrd="1" destOrd="0" presId="urn:microsoft.com/office/officeart/2005/8/layout/vProcess5"/>
    <dgm:cxn modelId="{99F121BC-3AF0-804B-8664-5F278A4B6D09}" type="presParOf" srcId="{8C1A66DD-812A-2E45-B928-5984BBBE0F1B}" destId="{881BF02C-6A86-BD4A-B9A7-61C99F5BAC95}" srcOrd="2" destOrd="0" presId="urn:microsoft.com/office/officeart/2005/8/layout/vProcess5"/>
    <dgm:cxn modelId="{60262CB3-06D9-494A-B761-CDC44CB317CD}" type="presParOf" srcId="{8C1A66DD-812A-2E45-B928-5984BBBE0F1B}" destId="{64D55341-9B88-2546-B98B-A9A747877047}" srcOrd="3" destOrd="0" presId="urn:microsoft.com/office/officeart/2005/8/layout/vProcess5"/>
    <dgm:cxn modelId="{982542CB-2DE1-EB44-A74D-6455542B5634}" type="presParOf" srcId="{8C1A66DD-812A-2E45-B928-5984BBBE0F1B}" destId="{FCAF8FBF-021E-C24A-9093-97E1C1DEF00E}" srcOrd="4" destOrd="0" presId="urn:microsoft.com/office/officeart/2005/8/layout/vProcess5"/>
    <dgm:cxn modelId="{44A9D8E6-1EF2-6240-9F63-6C437353D62A}" type="presParOf" srcId="{8C1A66DD-812A-2E45-B928-5984BBBE0F1B}" destId="{F137E88D-994B-2E4B-9719-61F0D75F06CA}" srcOrd="5" destOrd="0" presId="urn:microsoft.com/office/officeart/2005/8/layout/vProcess5"/>
    <dgm:cxn modelId="{0EE8B35A-AB95-4B4A-B6BF-AC9C18A44E72}" type="presParOf" srcId="{8C1A66DD-812A-2E45-B928-5984BBBE0F1B}" destId="{E8B5A298-B474-2246-9D6E-02AA4E29C1BA}" srcOrd="6" destOrd="0" presId="urn:microsoft.com/office/officeart/2005/8/layout/vProcess5"/>
    <dgm:cxn modelId="{22D05209-E44C-6448-A066-26C446CCD914}" type="presParOf" srcId="{8C1A66DD-812A-2E45-B928-5984BBBE0F1B}" destId="{5FE4289A-E413-7649-B361-4506EAEEF5B6}" srcOrd="7" destOrd="0" presId="urn:microsoft.com/office/officeart/2005/8/layout/vProcess5"/>
    <dgm:cxn modelId="{BDE119F8-B2FE-D741-9976-9603021E38D5}" type="presParOf" srcId="{8C1A66DD-812A-2E45-B928-5984BBBE0F1B}" destId="{B66F8547-C3F1-0B42-A78D-6BC3B9581552}" srcOrd="8" destOrd="0" presId="urn:microsoft.com/office/officeart/2005/8/layout/vProcess5"/>
    <dgm:cxn modelId="{34680099-756C-8C48-BD72-922E18E870DD}" type="presParOf" srcId="{8C1A66DD-812A-2E45-B928-5984BBBE0F1B}" destId="{F7FA9F47-F46C-4F42-9EE4-3F3219EF4680}" srcOrd="9" destOrd="0" presId="urn:microsoft.com/office/officeart/2005/8/layout/vProcess5"/>
    <dgm:cxn modelId="{6F4DCADA-1219-1A46-9F15-4638127B1C74}" type="presParOf" srcId="{8C1A66DD-812A-2E45-B928-5984BBBE0F1B}" destId="{E9D550A0-5825-ED4F-B385-63FDD6442412}" srcOrd="10" destOrd="0" presId="urn:microsoft.com/office/officeart/2005/8/layout/vProcess5"/>
    <dgm:cxn modelId="{23E3075F-89A4-4041-8836-9CD4BCC37AAD}" type="presParOf" srcId="{8C1A66DD-812A-2E45-B928-5984BBBE0F1B}" destId="{CAF9777D-E06A-644E-ADDC-1AA3DA00460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992FEB-2C2A-4483-95BE-F361834ACDA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D0A0C2B6-639F-4C41-BC24-8E2E83E0BE17}">
      <dgm:prSet/>
      <dgm:spPr/>
      <dgm:t>
        <a:bodyPr/>
        <a:lstStyle/>
        <a:p>
          <a:r>
            <a:rPr lang="en-US" b="1" dirty="0"/>
            <a:t>Duration of sleep-wake cycle = </a:t>
          </a:r>
        </a:p>
        <a:p>
          <a:r>
            <a:rPr lang="en-US" b="1" dirty="0"/>
            <a:t>60 minutes</a:t>
          </a:r>
        </a:p>
      </dgm:t>
    </dgm:pt>
    <dgm:pt modelId="{5B62C86B-71A3-49C5-A564-F1081A33B7FB}" type="parTrans" cxnId="{27BB6D50-40D1-4D82-A1DF-9679A6617AB7}">
      <dgm:prSet/>
      <dgm:spPr/>
      <dgm:t>
        <a:bodyPr/>
        <a:lstStyle/>
        <a:p>
          <a:endParaRPr lang="en-US"/>
        </a:p>
      </dgm:t>
    </dgm:pt>
    <dgm:pt modelId="{F8ACBE6C-1004-4A25-90D5-DE9D90DCDC0A}" type="sibTrans" cxnId="{27BB6D50-40D1-4D82-A1DF-9679A6617AB7}">
      <dgm:prSet/>
      <dgm:spPr/>
      <dgm:t>
        <a:bodyPr/>
        <a:lstStyle/>
        <a:p>
          <a:endParaRPr lang="en-US"/>
        </a:p>
      </dgm:t>
    </dgm:pt>
    <dgm:pt modelId="{32E64D9C-0622-4414-B869-B66BAEB1859F}">
      <dgm:prSet/>
      <dgm:spPr/>
      <dgm:t>
        <a:bodyPr/>
        <a:lstStyle/>
        <a:p>
          <a:r>
            <a:rPr lang="en-US" b="1" dirty="0"/>
            <a:t>Quiet and Active Sleep both present as early as 28 weeks</a:t>
          </a:r>
        </a:p>
      </dgm:t>
    </dgm:pt>
    <dgm:pt modelId="{8EA4F26B-A151-4603-A75A-8ABB863CCD08}" type="parTrans" cxnId="{FD2C7A70-B4D1-4CF9-AE9B-BB5B2FA5EBB3}">
      <dgm:prSet/>
      <dgm:spPr/>
      <dgm:t>
        <a:bodyPr/>
        <a:lstStyle/>
        <a:p>
          <a:endParaRPr lang="en-US"/>
        </a:p>
      </dgm:t>
    </dgm:pt>
    <dgm:pt modelId="{355641CD-EDD5-47CA-B4F0-2CC2281E4FF2}" type="sibTrans" cxnId="{FD2C7A70-B4D1-4CF9-AE9B-BB5B2FA5EBB3}">
      <dgm:prSet/>
      <dgm:spPr/>
      <dgm:t>
        <a:bodyPr/>
        <a:lstStyle/>
        <a:p>
          <a:endParaRPr lang="en-US"/>
        </a:p>
      </dgm:t>
    </dgm:pt>
    <dgm:pt modelId="{73BEE026-D544-D842-AB35-DF931E4D64A6}" type="pres">
      <dgm:prSet presAssocID="{46992FEB-2C2A-4483-95BE-F361834ACDAA}" presName="Name0" presStyleCnt="0">
        <dgm:presLayoutVars>
          <dgm:dir/>
          <dgm:animLvl val="lvl"/>
          <dgm:resizeHandles val="exact"/>
        </dgm:presLayoutVars>
      </dgm:prSet>
      <dgm:spPr/>
    </dgm:pt>
    <dgm:pt modelId="{AE376281-8FC0-1542-9FC9-4288CFDAEE6F}" type="pres">
      <dgm:prSet presAssocID="{32E64D9C-0622-4414-B869-B66BAEB1859F}" presName="boxAndChildren" presStyleCnt="0"/>
      <dgm:spPr/>
    </dgm:pt>
    <dgm:pt modelId="{213FD522-FEEC-E647-BC37-9B9DF841EBB0}" type="pres">
      <dgm:prSet presAssocID="{32E64D9C-0622-4414-B869-B66BAEB1859F}" presName="parentTextBox" presStyleLbl="node1" presStyleIdx="0" presStyleCnt="2"/>
      <dgm:spPr/>
    </dgm:pt>
    <dgm:pt modelId="{F9FAED10-2597-8E42-926D-6BB13A6ED31F}" type="pres">
      <dgm:prSet presAssocID="{F8ACBE6C-1004-4A25-90D5-DE9D90DCDC0A}" presName="sp" presStyleCnt="0"/>
      <dgm:spPr/>
    </dgm:pt>
    <dgm:pt modelId="{6478A43F-4993-8440-9649-247BF30E2376}" type="pres">
      <dgm:prSet presAssocID="{D0A0C2B6-639F-4C41-BC24-8E2E83E0BE17}" presName="arrowAndChildren" presStyleCnt="0"/>
      <dgm:spPr/>
    </dgm:pt>
    <dgm:pt modelId="{E3FE93E5-14D4-6E48-B9FE-C640FF179F1A}" type="pres">
      <dgm:prSet presAssocID="{D0A0C2B6-639F-4C41-BC24-8E2E83E0BE17}" presName="parentTextArrow" presStyleLbl="node1" presStyleIdx="1" presStyleCnt="2"/>
      <dgm:spPr/>
    </dgm:pt>
  </dgm:ptLst>
  <dgm:cxnLst>
    <dgm:cxn modelId="{9A7F416D-8B55-9C47-8C0E-A030DBED75BC}" type="presOf" srcId="{D0A0C2B6-639F-4C41-BC24-8E2E83E0BE17}" destId="{E3FE93E5-14D4-6E48-B9FE-C640FF179F1A}" srcOrd="0" destOrd="0" presId="urn:microsoft.com/office/officeart/2005/8/layout/process4"/>
    <dgm:cxn modelId="{27BB6D50-40D1-4D82-A1DF-9679A6617AB7}" srcId="{46992FEB-2C2A-4483-95BE-F361834ACDAA}" destId="{D0A0C2B6-639F-4C41-BC24-8E2E83E0BE17}" srcOrd="0" destOrd="0" parTransId="{5B62C86B-71A3-49C5-A564-F1081A33B7FB}" sibTransId="{F8ACBE6C-1004-4A25-90D5-DE9D90DCDC0A}"/>
    <dgm:cxn modelId="{FD2C7A70-B4D1-4CF9-AE9B-BB5B2FA5EBB3}" srcId="{46992FEB-2C2A-4483-95BE-F361834ACDAA}" destId="{32E64D9C-0622-4414-B869-B66BAEB1859F}" srcOrd="1" destOrd="0" parTransId="{8EA4F26B-A151-4603-A75A-8ABB863CCD08}" sibTransId="{355641CD-EDD5-47CA-B4F0-2CC2281E4FF2}"/>
    <dgm:cxn modelId="{36121695-0653-C543-A08B-4C7FC1C67E89}" type="presOf" srcId="{32E64D9C-0622-4414-B869-B66BAEB1859F}" destId="{213FD522-FEEC-E647-BC37-9B9DF841EBB0}" srcOrd="0" destOrd="0" presId="urn:microsoft.com/office/officeart/2005/8/layout/process4"/>
    <dgm:cxn modelId="{7BB178AA-405D-B14B-9A73-E1E701D21E1D}" type="presOf" srcId="{46992FEB-2C2A-4483-95BE-F361834ACDAA}" destId="{73BEE026-D544-D842-AB35-DF931E4D64A6}" srcOrd="0" destOrd="0" presId="urn:microsoft.com/office/officeart/2005/8/layout/process4"/>
    <dgm:cxn modelId="{25062759-2BC2-F24D-80F0-37F64C70D12D}" type="presParOf" srcId="{73BEE026-D544-D842-AB35-DF931E4D64A6}" destId="{AE376281-8FC0-1542-9FC9-4288CFDAEE6F}" srcOrd="0" destOrd="0" presId="urn:microsoft.com/office/officeart/2005/8/layout/process4"/>
    <dgm:cxn modelId="{A7A5CFF4-67B4-BE44-8DD0-316F75242057}" type="presParOf" srcId="{AE376281-8FC0-1542-9FC9-4288CFDAEE6F}" destId="{213FD522-FEEC-E647-BC37-9B9DF841EBB0}" srcOrd="0" destOrd="0" presId="urn:microsoft.com/office/officeart/2005/8/layout/process4"/>
    <dgm:cxn modelId="{4D8DB1DA-E9FC-B942-BEA8-EF14D1A0CC87}" type="presParOf" srcId="{73BEE026-D544-D842-AB35-DF931E4D64A6}" destId="{F9FAED10-2597-8E42-926D-6BB13A6ED31F}" srcOrd="1" destOrd="0" presId="urn:microsoft.com/office/officeart/2005/8/layout/process4"/>
    <dgm:cxn modelId="{55CB2FD6-A7F9-8142-AC5E-9839B087DD1F}" type="presParOf" srcId="{73BEE026-D544-D842-AB35-DF931E4D64A6}" destId="{6478A43F-4993-8440-9649-247BF30E2376}" srcOrd="2" destOrd="0" presId="urn:microsoft.com/office/officeart/2005/8/layout/process4"/>
    <dgm:cxn modelId="{95139301-9F13-A544-B9E0-CCC5B700FBE2}" type="presParOf" srcId="{6478A43F-4993-8440-9649-247BF30E2376}" destId="{E3FE93E5-14D4-6E48-B9FE-C640FF179F1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EFD6EF-5530-4658-A22A-EA295851805E}"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E970439-21CD-4EAB-8DC2-995EEC34A948}">
      <dgm:prSet custT="1"/>
      <dgm:spPr/>
      <dgm:t>
        <a:bodyPr/>
        <a:lstStyle/>
        <a:p>
          <a:pPr algn="ctr">
            <a:defRPr b="1"/>
          </a:pPr>
          <a:r>
            <a:rPr lang="en-US" sz="2800" b="1" dirty="0"/>
            <a:t>Quiet Sleep</a:t>
          </a:r>
          <a:endParaRPr lang="en-US" sz="2800" dirty="0"/>
        </a:p>
      </dgm:t>
    </dgm:pt>
    <dgm:pt modelId="{CE6AB48E-EB2D-4BEF-B457-2B9E374878CE}" type="parTrans" cxnId="{1C32120B-A580-48AA-98BB-3ADC659357EB}">
      <dgm:prSet/>
      <dgm:spPr/>
      <dgm:t>
        <a:bodyPr/>
        <a:lstStyle/>
        <a:p>
          <a:endParaRPr lang="en-US"/>
        </a:p>
      </dgm:t>
    </dgm:pt>
    <dgm:pt modelId="{64518ABB-1FAE-47EF-A86D-07040E652BDE}" type="sibTrans" cxnId="{1C32120B-A580-48AA-98BB-3ADC659357EB}">
      <dgm:prSet/>
      <dgm:spPr/>
      <dgm:t>
        <a:bodyPr/>
        <a:lstStyle/>
        <a:p>
          <a:endParaRPr lang="en-US"/>
        </a:p>
      </dgm:t>
    </dgm:pt>
    <dgm:pt modelId="{9556D4E6-4FFD-4E0D-A70A-3ECFE7FB6095}">
      <dgm:prSet custT="1"/>
      <dgm:spPr/>
      <dgm:t>
        <a:bodyPr/>
        <a:lstStyle/>
        <a:p>
          <a:pPr algn="l">
            <a:buFont typeface="Wingdings" pitchFamily="2" charset="2"/>
            <a:buNone/>
          </a:pPr>
          <a:r>
            <a:rPr lang="en-US" sz="1600" dirty="0"/>
            <a:t>Comparable to Non-REM sleep</a:t>
          </a:r>
        </a:p>
      </dgm:t>
    </dgm:pt>
    <dgm:pt modelId="{A0F9356B-64BF-43E3-9BA0-3886CF6F9090}" type="parTrans" cxnId="{33467E51-1A16-418C-9175-89B2F8014D3A}">
      <dgm:prSet/>
      <dgm:spPr/>
      <dgm:t>
        <a:bodyPr/>
        <a:lstStyle/>
        <a:p>
          <a:endParaRPr lang="en-US"/>
        </a:p>
      </dgm:t>
    </dgm:pt>
    <dgm:pt modelId="{53B2117F-22CA-4888-AA2B-99E3F1D088EC}" type="sibTrans" cxnId="{33467E51-1A16-418C-9175-89B2F8014D3A}">
      <dgm:prSet/>
      <dgm:spPr/>
      <dgm:t>
        <a:bodyPr/>
        <a:lstStyle/>
        <a:p>
          <a:endParaRPr lang="en-US"/>
        </a:p>
      </dgm:t>
    </dgm:pt>
    <dgm:pt modelId="{3B5C2AC2-5FE5-4291-BE9E-E5245A5D6A49}">
      <dgm:prSet custT="1"/>
      <dgm:spPr/>
      <dgm:t>
        <a:bodyPr/>
        <a:lstStyle/>
        <a:p>
          <a:pPr algn="l">
            <a:buFont typeface="Wingdings" pitchFamily="2" charset="2"/>
            <a:buChar char="Ø"/>
          </a:pPr>
          <a:r>
            <a:rPr lang="en-US" sz="1600" dirty="0"/>
            <a:t>Irregular respirations</a:t>
          </a:r>
        </a:p>
      </dgm:t>
    </dgm:pt>
    <dgm:pt modelId="{493968F1-E83A-42CC-82DA-4BE3B2928135}" type="parTrans" cxnId="{C36831EB-32E3-488C-B950-8006016AAE82}">
      <dgm:prSet/>
      <dgm:spPr/>
      <dgm:t>
        <a:bodyPr/>
        <a:lstStyle/>
        <a:p>
          <a:endParaRPr lang="en-US"/>
        </a:p>
      </dgm:t>
    </dgm:pt>
    <dgm:pt modelId="{7F1C0DB6-0071-48A1-B26A-BD2D8D3E8EED}" type="sibTrans" cxnId="{C36831EB-32E3-488C-B950-8006016AAE82}">
      <dgm:prSet/>
      <dgm:spPr/>
      <dgm:t>
        <a:bodyPr/>
        <a:lstStyle/>
        <a:p>
          <a:endParaRPr lang="en-US"/>
        </a:p>
      </dgm:t>
    </dgm:pt>
    <dgm:pt modelId="{71A98D11-0A1B-428F-87C0-21DAF4F9A70F}">
      <dgm:prSet custT="1"/>
      <dgm:spPr/>
      <dgm:t>
        <a:bodyPr/>
        <a:lstStyle/>
        <a:p>
          <a:pPr algn="l">
            <a:buFont typeface="Wingdings" pitchFamily="2" charset="2"/>
            <a:buChar char="Ø"/>
          </a:pPr>
          <a:r>
            <a:rPr lang="en-US" sz="1600" dirty="0"/>
            <a:t>Rapid eye moments</a:t>
          </a:r>
        </a:p>
      </dgm:t>
    </dgm:pt>
    <dgm:pt modelId="{46688C18-E2F7-415C-A2B0-66D00636B2D5}" type="parTrans" cxnId="{4E0A243C-CEA6-4529-AFFF-8CDB1E710303}">
      <dgm:prSet/>
      <dgm:spPr/>
      <dgm:t>
        <a:bodyPr/>
        <a:lstStyle/>
        <a:p>
          <a:endParaRPr lang="en-US"/>
        </a:p>
      </dgm:t>
    </dgm:pt>
    <dgm:pt modelId="{2438FED7-48F4-43B9-A61E-847B406B36D3}" type="sibTrans" cxnId="{4E0A243C-CEA6-4529-AFFF-8CDB1E710303}">
      <dgm:prSet/>
      <dgm:spPr/>
      <dgm:t>
        <a:bodyPr/>
        <a:lstStyle/>
        <a:p>
          <a:endParaRPr lang="en-US"/>
        </a:p>
      </dgm:t>
    </dgm:pt>
    <dgm:pt modelId="{2304BAA2-668A-497E-A7A0-CB8AC2F47407}">
      <dgm:prSet custT="1"/>
      <dgm:spPr/>
      <dgm:t>
        <a:bodyPr/>
        <a:lstStyle/>
        <a:p>
          <a:pPr algn="l">
            <a:buFont typeface="Wingdings" pitchFamily="2" charset="2"/>
            <a:buChar char="Ø"/>
          </a:pPr>
          <a:r>
            <a:rPr lang="en-US" sz="1600" dirty="0"/>
            <a:t>Small and large body movements</a:t>
          </a:r>
        </a:p>
      </dgm:t>
    </dgm:pt>
    <dgm:pt modelId="{FA13FEF3-BF5D-4425-BB17-39231AA4526D}" type="parTrans" cxnId="{4AF7FB55-7AC4-4EC3-81E3-45B695B75194}">
      <dgm:prSet/>
      <dgm:spPr/>
      <dgm:t>
        <a:bodyPr/>
        <a:lstStyle/>
        <a:p>
          <a:endParaRPr lang="en-US"/>
        </a:p>
      </dgm:t>
    </dgm:pt>
    <dgm:pt modelId="{D5C92EE9-DC0D-4DF6-B7A8-273FF679D586}" type="sibTrans" cxnId="{4AF7FB55-7AC4-4EC3-81E3-45B695B75194}">
      <dgm:prSet/>
      <dgm:spPr/>
      <dgm:t>
        <a:bodyPr/>
        <a:lstStyle/>
        <a:p>
          <a:endParaRPr lang="en-US"/>
        </a:p>
      </dgm:t>
    </dgm:pt>
    <dgm:pt modelId="{A3F8046A-4BE6-4982-81D1-0E571B0D4C11}">
      <dgm:prSet custT="1"/>
      <dgm:spPr/>
      <dgm:t>
        <a:bodyPr/>
        <a:lstStyle/>
        <a:p>
          <a:pPr algn="l">
            <a:buFont typeface="Wingdings" pitchFamily="2" charset="2"/>
            <a:buChar char="Ø"/>
          </a:pPr>
          <a:r>
            <a:rPr lang="en-US" sz="1600" dirty="0"/>
            <a:t>Low muscle tone</a:t>
          </a:r>
        </a:p>
      </dgm:t>
    </dgm:pt>
    <dgm:pt modelId="{AE769E7F-E061-45DD-A6D0-41D28FF3F5ED}" type="parTrans" cxnId="{594DB3B6-06BC-43CA-BEA4-4FB0DDACDD05}">
      <dgm:prSet/>
      <dgm:spPr/>
      <dgm:t>
        <a:bodyPr/>
        <a:lstStyle/>
        <a:p>
          <a:endParaRPr lang="en-US"/>
        </a:p>
      </dgm:t>
    </dgm:pt>
    <dgm:pt modelId="{3EB7CEFD-1346-4C0D-84B5-9012CBA6E77C}" type="sibTrans" cxnId="{594DB3B6-06BC-43CA-BEA4-4FB0DDACDD05}">
      <dgm:prSet/>
      <dgm:spPr/>
      <dgm:t>
        <a:bodyPr/>
        <a:lstStyle/>
        <a:p>
          <a:endParaRPr lang="en-US"/>
        </a:p>
      </dgm:t>
    </dgm:pt>
    <dgm:pt modelId="{50D1DC42-9447-4AD0-AA5C-25610F511513}">
      <dgm:prSet custT="1"/>
      <dgm:spPr/>
      <dgm:t>
        <a:bodyPr/>
        <a:lstStyle/>
        <a:p>
          <a:pPr>
            <a:defRPr b="1"/>
          </a:pPr>
          <a:r>
            <a:rPr lang="en-US" sz="2800" b="1" dirty="0"/>
            <a:t>Active Sleep</a:t>
          </a:r>
          <a:endParaRPr lang="en-US" sz="2800" dirty="0"/>
        </a:p>
      </dgm:t>
    </dgm:pt>
    <dgm:pt modelId="{B39AECD6-DEF3-41D0-BA0C-17F7836895E6}" type="parTrans" cxnId="{599AB2DD-472D-4070-8725-E1CAA9420BFC}">
      <dgm:prSet/>
      <dgm:spPr/>
      <dgm:t>
        <a:bodyPr/>
        <a:lstStyle/>
        <a:p>
          <a:endParaRPr lang="en-US"/>
        </a:p>
      </dgm:t>
    </dgm:pt>
    <dgm:pt modelId="{9C473B7C-F8E6-40AC-9416-D042DB2EB574}" type="sibTrans" cxnId="{599AB2DD-472D-4070-8725-E1CAA9420BFC}">
      <dgm:prSet/>
      <dgm:spPr/>
      <dgm:t>
        <a:bodyPr/>
        <a:lstStyle/>
        <a:p>
          <a:endParaRPr lang="en-US"/>
        </a:p>
      </dgm:t>
    </dgm:pt>
    <dgm:pt modelId="{27DD06F7-050C-4657-9B7C-47BE19D46834}">
      <dgm:prSet custT="1"/>
      <dgm:spPr/>
      <dgm:t>
        <a:bodyPr/>
        <a:lstStyle/>
        <a:p>
          <a:pPr algn="l"/>
          <a:r>
            <a:rPr lang="en-US" sz="1600" dirty="0"/>
            <a:t>Comparable to REM sleep</a:t>
          </a:r>
        </a:p>
      </dgm:t>
    </dgm:pt>
    <dgm:pt modelId="{73F23961-4523-4D4F-AC0B-E3E25D1C90D3}" type="parTrans" cxnId="{5DDABF9C-893C-4F7C-B8F0-6341536D19E8}">
      <dgm:prSet/>
      <dgm:spPr/>
      <dgm:t>
        <a:bodyPr/>
        <a:lstStyle/>
        <a:p>
          <a:endParaRPr lang="en-US"/>
        </a:p>
      </dgm:t>
    </dgm:pt>
    <dgm:pt modelId="{D4D1EC89-9320-47E1-98D5-DA2BC0B064CE}" type="sibTrans" cxnId="{5DDABF9C-893C-4F7C-B8F0-6341536D19E8}">
      <dgm:prSet/>
      <dgm:spPr/>
      <dgm:t>
        <a:bodyPr/>
        <a:lstStyle/>
        <a:p>
          <a:endParaRPr lang="en-US"/>
        </a:p>
      </dgm:t>
    </dgm:pt>
    <dgm:pt modelId="{4A862AA6-9EF3-4979-A25A-41A8DFC0B57E}">
      <dgm:prSet custT="1"/>
      <dgm:spPr/>
      <dgm:t>
        <a:bodyPr/>
        <a:lstStyle/>
        <a:p>
          <a:pPr algn="l"/>
          <a:r>
            <a:rPr lang="en-US" sz="1600" dirty="0"/>
            <a:t>No rapid eye movements</a:t>
          </a:r>
        </a:p>
      </dgm:t>
    </dgm:pt>
    <dgm:pt modelId="{A7BC2879-0DF0-45E5-85C2-5753E985D097}" type="parTrans" cxnId="{7B8966ED-1A9F-44A5-9B4E-146167712104}">
      <dgm:prSet/>
      <dgm:spPr/>
      <dgm:t>
        <a:bodyPr/>
        <a:lstStyle/>
        <a:p>
          <a:endParaRPr lang="en-US"/>
        </a:p>
      </dgm:t>
    </dgm:pt>
    <dgm:pt modelId="{68AF4962-136F-442D-B451-0CEA9D9DA880}" type="sibTrans" cxnId="{7B8966ED-1A9F-44A5-9B4E-146167712104}">
      <dgm:prSet/>
      <dgm:spPr/>
      <dgm:t>
        <a:bodyPr/>
        <a:lstStyle/>
        <a:p>
          <a:endParaRPr lang="en-US"/>
        </a:p>
      </dgm:t>
    </dgm:pt>
    <dgm:pt modelId="{BBC8DEF9-AEC1-46A2-8AD8-0A815ACDA749}">
      <dgm:prSet custT="1"/>
      <dgm:spPr/>
      <dgm:t>
        <a:bodyPr/>
        <a:lstStyle/>
        <a:p>
          <a:pPr algn="l"/>
          <a:r>
            <a:rPr lang="en-US" sz="1600" dirty="0"/>
            <a:t>Minimal body movements</a:t>
          </a:r>
        </a:p>
      </dgm:t>
    </dgm:pt>
    <dgm:pt modelId="{A3E82F50-BD43-4D3A-9659-F0220788C714}" type="parTrans" cxnId="{D654DBF2-0672-4A1D-BDFD-FB4D199558B3}">
      <dgm:prSet/>
      <dgm:spPr/>
      <dgm:t>
        <a:bodyPr/>
        <a:lstStyle/>
        <a:p>
          <a:endParaRPr lang="en-US"/>
        </a:p>
      </dgm:t>
    </dgm:pt>
    <dgm:pt modelId="{1798C443-1597-4A66-A275-C6EF2AE12DD6}" type="sibTrans" cxnId="{D654DBF2-0672-4A1D-BDFD-FB4D199558B3}">
      <dgm:prSet/>
      <dgm:spPr/>
      <dgm:t>
        <a:bodyPr/>
        <a:lstStyle/>
        <a:p>
          <a:endParaRPr lang="en-US"/>
        </a:p>
      </dgm:t>
    </dgm:pt>
    <dgm:pt modelId="{850F0C58-69D6-489F-B590-05229492EDCA}">
      <dgm:prSet custT="1"/>
      <dgm:spPr/>
      <dgm:t>
        <a:bodyPr/>
        <a:lstStyle/>
        <a:p>
          <a:pPr algn="l"/>
          <a:r>
            <a:rPr lang="en-US" sz="1600" dirty="0"/>
            <a:t>Increased muscle tone</a:t>
          </a:r>
        </a:p>
      </dgm:t>
    </dgm:pt>
    <dgm:pt modelId="{CEED4505-CD10-4AB1-821F-159EBE024841}" type="parTrans" cxnId="{46EF1430-C6C2-4937-B4F5-1C7082E81890}">
      <dgm:prSet/>
      <dgm:spPr/>
      <dgm:t>
        <a:bodyPr/>
        <a:lstStyle/>
        <a:p>
          <a:endParaRPr lang="en-US"/>
        </a:p>
      </dgm:t>
    </dgm:pt>
    <dgm:pt modelId="{08F73E75-B837-48C3-A1A7-15941A3AC12D}" type="sibTrans" cxnId="{46EF1430-C6C2-4937-B4F5-1C7082E81890}">
      <dgm:prSet/>
      <dgm:spPr/>
      <dgm:t>
        <a:bodyPr/>
        <a:lstStyle/>
        <a:p>
          <a:endParaRPr lang="en-US"/>
        </a:p>
      </dgm:t>
    </dgm:pt>
    <dgm:pt modelId="{1012E83D-2E90-4DBB-B0D1-D3F2B34F2393}">
      <dgm:prSet custT="1"/>
      <dgm:spPr/>
      <dgm:t>
        <a:bodyPr/>
        <a:lstStyle/>
        <a:p>
          <a:pPr algn="l"/>
          <a:r>
            <a:rPr lang="en-US" sz="1600" dirty="0"/>
            <a:t>Regular respirations</a:t>
          </a:r>
        </a:p>
      </dgm:t>
    </dgm:pt>
    <dgm:pt modelId="{A8ADA8CD-1886-465D-A5CF-F80F6A85A5FD}" type="sibTrans" cxnId="{4218CF97-DF48-410B-A2CB-3E106CF97CF0}">
      <dgm:prSet/>
      <dgm:spPr/>
      <dgm:t>
        <a:bodyPr/>
        <a:lstStyle/>
        <a:p>
          <a:endParaRPr lang="en-US"/>
        </a:p>
      </dgm:t>
    </dgm:pt>
    <dgm:pt modelId="{61DE7210-AB4B-4404-A960-39C99FB31F38}" type="parTrans" cxnId="{4218CF97-DF48-410B-A2CB-3E106CF97CF0}">
      <dgm:prSet/>
      <dgm:spPr/>
      <dgm:t>
        <a:bodyPr/>
        <a:lstStyle/>
        <a:p>
          <a:endParaRPr lang="en-US"/>
        </a:p>
      </dgm:t>
    </dgm:pt>
    <dgm:pt modelId="{B8DB8F70-CE6F-45EC-87AE-4160F8DE9541}" type="pres">
      <dgm:prSet presAssocID="{21EFD6EF-5530-4658-A22A-EA295851805E}" presName="root" presStyleCnt="0">
        <dgm:presLayoutVars>
          <dgm:dir/>
          <dgm:resizeHandles val="exact"/>
        </dgm:presLayoutVars>
      </dgm:prSet>
      <dgm:spPr/>
    </dgm:pt>
    <dgm:pt modelId="{AA63D959-1400-4D94-852F-53D4605B8C42}" type="pres">
      <dgm:prSet presAssocID="{4E970439-21CD-4EAB-8DC2-995EEC34A948}" presName="compNode" presStyleCnt="0"/>
      <dgm:spPr/>
    </dgm:pt>
    <dgm:pt modelId="{E25F6E56-494F-4A4E-BC5D-99DD55266CF7}" type="pres">
      <dgm:prSet presAssocID="{4E970439-21CD-4EAB-8DC2-995EEC34A9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73CAE9DD-2501-4B3D-94C9-D178ED341E5C}" type="pres">
      <dgm:prSet presAssocID="{4E970439-21CD-4EAB-8DC2-995EEC34A948}" presName="iconSpace" presStyleCnt="0"/>
      <dgm:spPr/>
    </dgm:pt>
    <dgm:pt modelId="{9E05CCFC-2ADD-4DEE-8DC2-07385DB83C2C}" type="pres">
      <dgm:prSet presAssocID="{4E970439-21CD-4EAB-8DC2-995EEC34A948}" presName="parTx" presStyleLbl="revTx" presStyleIdx="0" presStyleCnt="4">
        <dgm:presLayoutVars>
          <dgm:chMax val="0"/>
          <dgm:chPref val="0"/>
        </dgm:presLayoutVars>
      </dgm:prSet>
      <dgm:spPr/>
    </dgm:pt>
    <dgm:pt modelId="{9DB62582-34C0-48A5-AF3B-0846BCB56710}" type="pres">
      <dgm:prSet presAssocID="{4E970439-21CD-4EAB-8DC2-995EEC34A948}" presName="txSpace" presStyleCnt="0"/>
      <dgm:spPr/>
    </dgm:pt>
    <dgm:pt modelId="{2D9563E9-5400-4BB1-AFF2-D593C694FD65}" type="pres">
      <dgm:prSet presAssocID="{4E970439-21CD-4EAB-8DC2-995EEC34A948}" presName="desTx" presStyleLbl="revTx" presStyleIdx="1" presStyleCnt="4" custLinFactNeighborX="8750" custLinFactNeighborY="3965">
        <dgm:presLayoutVars/>
      </dgm:prSet>
      <dgm:spPr/>
    </dgm:pt>
    <dgm:pt modelId="{9AF3C4A2-67DA-4AD2-AE6A-250DC5BDE23B}" type="pres">
      <dgm:prSet presAssocID="{64518ABB-1FAE-47EF-A86D-07040E652BDE}" presName="sibTrans" presStyleCnt="0"/>
      <dgm:spPr/>
    </dgm:pt>
    <dgm:pt modelId="{95062D2C-00A4-4538-BAA6-87B2F32D932C}" type="pres">
      <dgm:prSet presAssocID="{50D1DC42-9447-4AD0-AA5C-25610F511513}" presName="compNode" presStyleCnt="0"/>
      <dgm:spPr/>
    </dgm:pt>
    <dgm:pt modelId="{05B9A845-A7F1-4AE4-93E5-8A0E15DEEA4A}" type="pres">
      <dgm:prSet presAssocID="{50D1DC42-9447-4AD0-AA5C-25610F5115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3BD42ADC-6DAC-4745-BBE0-B0B14C74F0B7}" type="pres">
      <dgm:prSet presAssocID="{50D1DC42-9447-4AD0-AA5C-25610F511513}" presName="iconSpace" presStyleCnt="0"/>
      <dgm:spPr/>
    </dgm:pt>
    <dgm:pt modelId="{7C9005E5-40B1-41D0-810A-5C0AAE1911C3}" type="pres">
      <dgm:prSet presAssocID="{50D1DC42-9447-4AD0-AA5C-25610F511513}" presName="parTx" presStyleLbl="revTx" presStyleIdx="2" presStyleCnt="4" custScaleX="99116">
        <dgm:presLayoutVars>
          <dgm:chMax val="0"/>
          <dgm:chPref val="0"/>
        </dgm:presLayoutVars>
      </dgm:prSet>
      <dgm:spPr/>
    </dgm:pt>
    <dgm:pt modelId="{BCF4CD1E-F533-428C-878A-E362EDEDC562}" type="pres">
      <dgm:prSet presAssocID="{50D1DC42-9447-4AD0-AA5C-25610F511513}" presName="txSpace" presStyleCnt="0"/>
      <dgm:spPr/>
    </dgm:pt>
    <dgm:pt modelId="{BF6CB573-B9D9-4F90-B25E-D6E5BE953D96}" type="pres">
      <dgm:prSet presAssocID="{50D1DC42-9447-4AD0-AA5C-25610F511513}" presName="desTx" presStyleLbl="revTx" presStyleIdx="3" presStyleCnt="4" custScaleX="81358" custLinFactNeighborX="4909" custLinFactNeighborY="2942">
        <dgm:presLayoutVars/>
      </dgm:prSet>
      <dgm:spPr/>
    </dgm:pt>
  </dgm:ptLst>
  <dgm:cxnLst>
    <dgm:cxn modelId="{1C32120B-A580-48AA-98BB-3ADC659357EB}" srcId="{21EFD6EF-5530-4658-A22A-EA295851805E}" destId="{4E970439-21CD-4EAB-8DC2-995EEC34A948}" srcOrd="0" destOrd="0" parTransId="{CE6AB48E-EB2D-4BEF-B457-2B9E374878CE}" sibTransId="{64518ABB-1FAE-47EF-A86D-07040E652BDE}"/>
    <dgm:cxn modelId="{33B4601F-D962-4156-898C-E101824D894F}" type="presOf" srcId="{2304BAA2-668A-497E-A7A0-CB8AC2F47407}" destId="{2D9563E9-5400-4BB1-AFF2-D593C694FD65}" srcOrd="0" destOrd="3" presId="urn:microsoft.com/office/officeart/2018/5/layout/CenteredIconLabelDescriptionList"/>
    <dgm:cxn modelId="{0BE97A20-C0C7-4133-BA62-6FF9989DC186}" type="presOf" srcId="{4E970439-21CD-4EAB-8DC2-995EEC34A948}" destId="{9E05CCFC-2ADD-4DEE-8DC2-07385DB83C2C}" srcOrd="0" destOrd="0" presId="urn:microsoft.com/office/officeart/2018/5/layout/CenteredIconLabelDescriptionList"/>
    <dgm:cxn modelId="{46EF1430-C6C2-4937-B4F5-1C7082E81890}" srcId="{50D1DC42-9447-4AD0-AA5C-25610F511513}" destId="{850F0C58-69D6-489F-B590-05229492EDCA}" srcOrd="4" destOrd="0" parTransId="{CEED4505-CD10-4AB1-821F-159EBE024841}" sibTransId="{08F73E75-B837-48C3-A1A7-15941A3AC12D}"/>
    <dgm:cxn modelId="{2A139C31-8715-43FB-96B1-340C5F1FAAAA}" type="presOf" srcId="{9556D4E6-4FFD-4E0D-A70A-3ECFE7FB6095}" destId="{2D9563E9-5400-4BB1-AFF2-D593C694FD65}" srcOrd="0" destOrd="0" presId="urn:microsoft.com/office/officeart/2018/5/layout/CenteredIconLabelDescriptionList"/>
    <dgm:cxn modelId="{56B2FB39-911C-4E08-B937-49B4E1BFF33C}" type="presOf" srcId="{850F0C58-69D6-489F-B590-05229492EDCA}" destId="{BF6CB573-B9D9-4F90-B25E-D6E5BE953D96}" srcOrd="0" destOrd="4" presId="urn:microsoft.com/office/officeart/2018/5/layout/CenteredIconLabelDescriptionList"/>
    <dgm:cxn modelId="{4E0A243C-CEA6-4529-AFFF-8CDB1E710303}" srcId="{4E970439-21CD-4EAB-8DC2-995EEC34A948}" destId="{71A98D11-0A1B-428F-87C0-21DAF4F9A70F}" srcOrd="2" destOrd="0" parTransId="{46688C18-E2F7-415C-A2B0-66D00636B2D5}" sibTransId="{2438FED7-48F4-43B9-A61E-847B406B36D3}"/>
    <dgm:cxn modelId="{94BE4941-B388-4BE6-971F-088F07DF0992}" type="presOf" srcId="{4A862AA6-9EF3-4979-A25A-41A8DFC0B57E}" destId="{BF6CB573-B9D9-4F90-B25E-D6E5BE953D96}" srcOrd="0" destOrd="2" presId="urn:microsoft.com/office/officeart/2018/5/layout/CenteredIconLabelDescriptionList"/>
    <dgm:cxn modelId="{80121545-3854-4824-B74D-00E9B153E498}" type="presOf" srcId="{BBC8DEF9-AEC1-46A2-8AD8-0A815ACDA749}" destId="{BF6CB573-B9D9-4F90-B25E-D6E5BE953D96}" srcOrd="0" destOrd="3" presId="urn:microsoft.com/office/officeart/2018/5/layout/CenteredIconLabelDescriptionList"/>
    <dgm:cxn modelId="{80768168-E6B0-457A-831F-8BE75F6D7F95}" type="presOf" srcId="{A3F8046A-4BE6-4982-81D1-0E571B0D4C11}" destId="{2D9563E9-5400-4BB1-AFF2-D593C694FD65}" srcOrd="0" destOrd="4" presId="urn:microsoft.com/office/officeart/2018/5/layout/CenteredIconLabelDescriptionList"/>
    <dgm:cxn modelId="{33467E51-1A16-418C-9175-89B2F8014D3A}" srcId="{4E970439-21CD-4EAB-8DC2-995EEC34A948}" destId="{9556D4E6-4FFD-4E0D-A70A-3ECFE7FB6095}" srcOrd="0" destOrd="0" parTransId="{A0F9356B-64BF-43E3-9BA0-3886CF6F9090}" sibTransId="{53B2117F-22CA-4888-AA2B-99E3F1D088EC}"/>
    <dgm:cxn modelId="{4AF7FB55-7AC4-4EC3-81E3-45B695B75194}" srcId="{4E970439-21CD-4EAB-8DC2-995EEC34A948}" destId="{2304BAA2-668A-497E-A7A0-CB8AC2F47407}" srcOrd="3" destOrd="0" parTransId="{FA13FEF3-BF5D-4425-BB17-39231AA4526D}" sibTransId="{D5C92EE9-DC0D-4DF6-B7A8-273FF679D586}"/>
    <dgm:cxn modelId="{7F3EB07E-4740-4192-B274-5EA108AB1317}" type="presOf" srcId="{71A98D11-0A1B-428F-87C0-21DAF4F9A70F}" destId="{2D9563E9-5400-4BB1-AFF2-D593C694FD65}" srcOrd="0" destOrd="2" presId="urn:microsoft.com/office/officeart/2018/5/layout/CenteredIconLabelDescriptionList"/>
    <dgm:cxn modelId="{EC0D0F89-4343-4656-896A-6F1F5A65F0B3}" type="presOf" srcId="{50D1DC42-9447-4AD0-AA5C-25610F511513}" destId="{7C9005E5-40B1-41D0-810A-5C0AAE1911C3}" srcOrd="0" destOrd="0" presId="urn:microsoft.com/office/officeart/2018/5/layout/CenteredIconLabelDescriptionList"/>
    <dgm:cxn modelId="{4218CF97-DF48-410B-A2CB-3E106CF97CF0}" srcId="{50D1DC42-9447-4AD0-AA5C-25610F511513}" destId="{1012E83D-2E90-4DBB-B0D1-D3F2B34F2393}" srcOrd="1" destOrd="0" parTransId="{61DE7210-AB4B-4404-A960-39C99FB31F38}" sibTransId="{A8ADA8CD-1886-465D-A5CF-F80F6A85A5FD}"/>
    <dgm:cxn modelId="{5DDABF9C-893C-4F7C-B8F0-6341536D19E8}" srcId="{50D1DC42-9447-4AD0-AA5C-25610F511513}" destId="{27DD06F7-050C-4657-9B7C-47BE19D46834}" srcOrd="0" destOrd="0" parTransId="{73F23961-4523-4D4F-AC0B-E3E25D1C90D3}" sibTransId="{D4D1EC89-9320-47E1-98D5-DA2BC0B064CE}"/>
    <dgm:cxn modelId="{7756289D-4A49-47CF-A873-EB3B309B31D8}" type="presOf" srcId="{27DD06F7-050C-4657-9B7C-47BE19D46834}" destId="{BF6CB573-B9D9-4F90-B25E-D6E5BE953D96}" srcOrd="0" destOrd="0" presId="urn:microsoft.com/office/officeart/2018/5/layout/CenteredIconLabelDescriptionList"/>
    <dgm:cxn modelId="{3B664FB0-75BA-42DA-A223-1F67A0A07F4F}" type="presOf" srcId="{21EFD6EF-5530-4658-A22A-EA295851805E}" destId="{B8DB8F70-CE6F-45EC-87AE-4160F8DE9541}" srcOrd="0" destOrd="0" presId="urn:microsoft.com/office/officeart/2018/5/layout/CenteredIconLabelDescriptionList"/>
    <dgm:cxn modelId="{594DB3B6-06BC-43CA-BEA4-4FB0DDACDD05}" srcId="{4E970439-21CD-4EAB-8DC2-995EEC34A948}" destId="{A3F8046A-4BE6-4982-81D1-0E571B0D4C11}" srcOrd="4" destOrd="0" parTransId="{AE769E7F-E061-45DD-A6D0-41D28FF3F5ED}" sibTransId="{3EB7CEFD-1346-4C0D-84B5-9012CBA6E77C}"/>
    <dgm:cxn modelId="{445725CD-4E5A-4E9C-B78C-BAD4D4A8A5EC}" type="presOf" srcId="{3B5C2AC2-5FE5-4291-BE9E-E5245A5D6A49}" destId="{2D9563E9-5400-4BB1-AFF2-D593C694FD65}" srcOrd="0" destOrd="1" presId="urn:microsoft.com/office/officeart/2018/5/layout/CenteredIconLabelDescriptionList"/>
    <dgm:cxn modelId="{599AB2DD-472D-4070-8725-E1CAA9420BFC}" srcId="{21EFD6EF-5530-4658-A22A-EA295851805E}" destId="{50D1DC42-9447-4AD0-AA5C-25610F511513}" srcOrd="1" destOrd="0" parTransId="{B39AECD6-DEF3-41D0-BA0C-17F7836895E6}" sibTransId="{9C473B7C-F8E6-40AC-9416-D042DB2EB574}"/>
    <dgm:cxn modelId="{C36831EB-32E3-488C-B950-8006016AAE82}" srcId="{4E970439-21CD-4EAB-8DC2-995EEC34A948}" destId="{3B5C2AC2-5FE5-4291-BE9E-E5245A5D6A49}" srcOrd="1" destOrd="0" parTransId="{493968F1-E83A-42CC-82DA-4BE3B2928135}" sibTransId="{7F1C0DB6-0071-48A1-B26A-BD2D8D3E8EED}"/>
    <dgm:cxn modelId="{87C313ED-1A69-47F9-98CE-FD2EB01E9E90}" type="presOf" srcId="{1012E83D-2E90-4DBB-B0D1-D3F2B34F2393}" destId="{BF6CB573-B9D9-4F90-B25E-D6E5BE953D96}" srcOrd="0" destOrd="1" presId="urn:microsoft.com/office/officeart/2018/5/layout/CenteredIconLabelDescriptionList"/>
    <dgm:cxn modelId="{7B8966ED-1A9F-44A5-9B4E-146167712104}" srcId="{50D1DC42-9447-4AD0-AA5C-25610F511513}" destId="{4A862AA6-9EF3-4979-A25A-41A8DFC0B57E}" srcOrd="2" destOrd="0" parTransId="{A7BC2879-0DF0-45E5-85C2-5753E985D097}" sibTransId="{68AF4962-136F-442D-B451-0CEA9D9DA880}"/>
    <dgm:cxn modelId="{D654DBF2-0672-4A1D-BDFD-FB4D199558B3}" srcId="{50D1DC42-9447-4AD0-AA5C-25610F511513}" destId="{BBC8DEF9-AEC1-46A2-8AD8-0A815ACDA749}" srcOrd="3" destOrd="0" parTransId="{A3E82F50-BD43-4D3A-9659-F0220788C714}" sibTransId="{1798C443-1597-4A66-A275-C6EF2AE12DD6}"/>
    <dgm:cxn modelId="{B19D6B23-C45C-4561-B013-D38AC9880C4E}" type="presParOf" srcId="{B8DB8F70-CE6F-45EC-87AE-4160F8DE9541}" destId="{AA63D959-1400-4D94-852F-53D4605B8C42}" srcOrd="0" destOrd="0" presId="urn:microsoft.com/office/officeart/2018/5/layout/CenteredIconLabelDescriptionList"/>
    <dgm:cxn modelId="{E11ACADE-0009-4E15-9D57-31114360A838}" type="presParOf" srcId="{AA63D959-1400-4D94-852F-53D4605B8C42}" destId="{E25F6E56-494F-4A4E-BC5D-99DD55266CF7}" srcOrd="0" destOrd="0" presId="urn:microsoft.com/office/officeart/2018/5/layout/CenteredIconLabelDescriptionList"/>
    <dgm:cxn modelId="{7803E476-A6A5-454B-ADF2-D4C127D366C9}" type="presParOf" srcId="{AA63D959-1400-4D94-852F-53D4605B8C42}" destId="{73CAE9DD-2501-4B3D-94C9-D178ED341E5C}" srcOrd="1" destOrd="0" presId="urn:microsoft.com/office/officeart/2018/5/layout/CenteredIconLabelDescriptionList"/>
    <dgm:cxn modelId="{7A509331-AC10-4DA0-82D8-2D658BCDEF62}" type="presParOf" srcId="{AA63D959-1400-4D94-852F-53D4605B8C42}" destId="{9E05CCFC-2ADD-4DEE-8DC2-07385DB83C2C}" srcOrd="2" destOrd="0" presId="urn:microsoft.com/office/officeart/2018/5/layout/CenteredIconLabelDescriptionList"/>
    <dgm:cxn modelId="{3A296F97-CE17-4154-BDD6-03400608BF82}" type="presParOf" srcId="{AA63D959-1400-4D94-852F-53D4605B8C42}" destId="{9DB62582-34C0-48A5-AF3B-0846BCB56710}" srcOrd="3" destOrd="0" presId="urn:microsoft.com/office/officeart/2018/5/layout/CenteredIconLabelDescriptionList"/>
    <dgm:cxn modelId="{3628C584-E372-4E01-8636-AC4D834225C7}" type="presParOf" srcId="{AA63D959-1400-4D94-852F-53D4605B8C42}" destId="{2D9563E9-5400-4BB1-AFF2-D593C694FD65}" srcOrd="4" destOrd="0" presId="urn:microsoft.com/office/officeart/2018/5/layout/CenteredIconLabelDescriptionList"/>
    <dgm:cxn modelId="{B84CA374-4F40-4AEB-96DC-3EFDAA9C1B05}" type="presParOf" srcId="{B8DB8F70-CE6F-45EC-87AE-4160F8DE9541}" destId="{9AF3C4A2-67DA-4AD2-AE6A-250DC5BDE23B}" srcOrd="1" destOrd="0" presId="urn:microsoft.com/office/officeart/2018/5/layout/CenteredIconLabelDescriptionList"/>
    <dgm:cxn modelId="{7C7FC134-A15E-4806-8A99-0E0C307A83BC}" type="presParOf" srcId="{B8DB8F70-CE6F-45EC-87AE-4160F8DE9541}" destId="{95062D2C-00A4-4538-BAA6-87B2F32D932C}" srcOrd="2" destOrd="0" presId="urn:microsoft.com/office/officeart/2018/5/layout/CenteredIconLabelDescriptionList"/>
    <dgm:cxn modelId="{D5B64C0B-5082-419F-95A6-54188C1AB37D}" type="presParOf" srcId="{95062D2C-00A4-4538-BAA6-87B2F32D932C}" destId="{05B9A845-A7F1-4AE4-93E5-8A0E15DEEA4A}" srcOrd="0" destOrd="0" presId="urn:microsoft.com/office/officeart/2018/5/layout/CenteredIconLabelDescriptionList"/>
    <dgm:cxn modelId="{170285D2-0E63-49CD-9244-DAE5420F304F}" type="presParOf" srcId="{95062D2C-00A4-4538-BAA6-87B2F32D932C}" destId="{3BD42ADC-6DAC-4745-BBE0-B0B14C74F0B7}" srcOrd="1" destOrd="0" presId="urn:microsoft.com/office/officeart/2018/5/layout/CenteredIconLabelDescriptionList"/>
    <dgm:cxn modelId="{33B0B9D7-856A-4C56-8B91-9B5884C240D6}" type="presParOf" srcId="{95062D2C-00A4-4538-BAA6-87B2F32D932C}" destId="{7C9005E5-40B1-41D0-810A-5C0AAE1911C3}" srcOrd="2" destOrd="0" presId="urn:microsoft.com/office/officeart/2018/5/layout/CenteredIconLabelDescriptionList"/>
    <dgm:cxn modelId="{A1245D33-C4B2-4259-9D6F-6BAC3BECE762}" type="presParOf" srcId="{95062D2C-00A4-4538-BAA6-87B2F32D932C}" destId="{BCF4CD1E-F533-428C-878A-E362EDEDC562}" srcOrd="3" destOrd="0" presId="urn:microsoft.com/office/officeart/2018/5/layout/CenteredIconLabelDescriptionList"/>
    <dgm:cxn modelId="{BD89975F-BB65-46C8-B770-CC69A9DAE403}" type="presParOf" srcId="{95062D2C-00A4-4538-BAA6-87B2F32D932C}" destId="{BF6CB573-B9D9-4F90-B25E-D6E5BE953D9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1D4567-0AA0-48D7-8264-83E04DCFEE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9006425-4E7C-4C53-A619-4C3E956073EF}">
      <dgm:prSet/>
      <dgm:spPr/>
      <dgm:t>
        <a:bodyPr/>
        <a:lstStyle/>
        <a:p>
          <a:pPr>
            <a:lnSpc>
              <a:spcPct val="100000"/>
            </a:lnSpc>
          </a:pPr>
          <a:r>
            <a:rPr lang="en-US" b="1"/>
            <a:t>Know proper EEG terminology</a:t>
          </a:r>
          <a:endParaRPr lang="en-US"/>
        </a:p>
      </dgm:t>
    </dgm:pt>
    <dgm:pt modelId="{4B71EA42-E648-46A8-9A81-D3546205B7AF}" type="parTrans" cxnId="{57EBAB54-AFB9-405B-B372-AFDF03F7220D}">
      <dgm:prSet/>
      <dgm:spPr/>
      <dgm:t>
        <a:bodyPr/>
        <a:lstStyle/>
        <a:p>
          <a:endParaRPr lang="en-US"/>
        </a:p>
      </dgm:t>
    </dgm:pt>
    <dgm:pt modelId="{CCB6671A-1C71-46E9-A6F8-38C12DC9D06D}" type="sibTrans" cxnId="{57EBAB54-AFB9-405B-B372-AFDF03F7220D}">
      <dgm:prSet/>
      <dgm:spPr/>
      <dgm:t>
        <a:bodyPr/>
        <a:lstStyle/>
        <a:p>
          <a:endParaRPr lang="en-US"/>
        </a:p>
      </dgm:t>
    </dgm:pt>
    <dgm:pt modelId="{13D4E102-8076-49D4-9CEE-3929269916EF}">
      <dgm:prSet/>
      <dgm:spPr/>
      <dgm:t>
        <a:bodyPr/>
        <a:lstStyle/>
        <a:p>
          <a:pPr>
            <a:lnSpc>
              <a:spcPct val="100000"/>
            </a:lnSpc>
          </a:pPr>
          <a:r>
            <a:rPr lang="en-US" b="1"/>
            <a:t>Know the ACNS Guidelines for LTM</a:t>
          </a:r>
          <a:endParaRPr lang="en-US"/>
        </a:p>
      </dgm:t>
    </dgm:pt>
    <dgm:pt modelId="{64337526-A493-49A0-B5DE-0B7B65845837}" type="parTrans" cxnId="{82B1E030-BFDF-491D-8FE9-FEACD499306B}">
      <dgm:prSet/>
      <dgm:spPr/>
      <dgm:t>
        <a:bodyPr/>
        <a:lstStyle/>
        <a:p>
          <a:endParaRPr lang="en-US"/>
        </a:p>
      </dgm:t>
    </dgm:pt>
    <dgm:pt modelId="{7D074443-7A73-4C76-98BF-234D6D403B0B}" type="sibTrans" cxnId="{82B1E030-BFDF-491D-8FE9-FEACD499306B}">
      <dgm:prSet/>
      <dgm:spPr/>
      <dgm:t>
        <a:bodyPr/>
        <a:lstStyle/>
        <a:p>
          <a:endParaRPr lang="en-US"/>
        </a:p>
      </dgm:t>
    </dgm:pt>
    <dgm:pt modelId="{26FEA2C5-71C1-4772-9898-A9AF6863B495}">
      <dgm:prSet/>
      <dgm:spPr/>
      <dgm:t>
        <a:bodyPr/>
        <a:lstStyle/>
        <a:p>
          <a:pPr>
            <a:lnSpc>
              <a:spcPct val="100000"/>
            </a:lnSpc>
          </a:pPr>
          <a:r>
            <a:rPr lang="en-US" b="1"/>
            <a:t>Make yourself a “cheat sheet” before you begin the exam</a:t>
          </a:r>
          <a:endParaRPr lang="en-US"/>
        </a:p>
      </dgm:t>
    </dgm:pt>
    <dgm:pt modelId="{D4E0BF86-A44D-4ADA-9F1A-29B5F27546D7}" type="parTrans" cxnId="{FCE80CFD-F59F-469C-968A-C3F2C9C2D102}">
      <dgm:prSet/>
      <dgm:spPr/>
      <dgm:t>
        <a:bodyPr/>
        <a:lstStyle/>
        <a:p>
          <a:endParaRPr lang="en-US"/>
        </a:p>
      </dgm:t>
    </dgm:pt>
    <dgm:pt modelId="{866F23BE-303E-43D8-87DD-E01BE9E0D4E7}" type="sibTrans" cxnId="{FCE80CFD-F59F-469C-968A-C3F2C9C2D102}">
      <dgm:prSet/>
      <dgm:spPr/>
      <dgm:t>
        <a:bodyPr/>
        <a:lstStyle/>
        <a:p>
          <a:endParaRPr lang="en-US"/>
        </a:p>
      </dgm:t>
    </dgm:pt>
    <dgm:pt modelId="{F276D151-F9DB-4C1B-9C5E-155C4B3E08D4}">
      <dgm:prSet/>
      <dgm:spPr/>
      <dgm:t>
        <a:bodyPr/>
        <a:lstStyle/>
        <a:p>
          <a:pPr>
            <a:lnSpc>
              <a:spcPct val="100000"/>
            </a:lnSpc>
          </a:pPr>
          <a:r>
            <a:rPr lang="en-US" b="1"/>
            <a:t>Read each question carefully</a:t>
          </a:r>
          <a:endParaRPr lang="en-US"/>
        </a:p>
      </dgm:t>
    </dgm:pt>
    <dgm:pt modelId="{22705832-7F72-4D6C-B988-2ED07B2C022F}" type="parTrans" cxnId="{E37FD0F9-2390-4904-84BE-65DEAAA6A8D1}">
      <dgm:prSet/>
      <dgm:spPr/>
      <dgm:t>
        <a:bodyPr/>
        <a:lstStyle/>
        <a:p>
          <a:endParaRPr lang="en-US"/>
        </a:p>
      </dgm:t>
    </dgm:pt>
    <dgm:pt modelId="{8A32535C-73B4-48F3-A563-757E27C2AEAD}" type="sibTrans" cxnId="{E37FD0F9-2390-4904-84BE-65DEAAA6A8D1}">
      <dgm:prSet/>
      <dgm:spPr/>
      <dgm:t>
        <a:bodyPr/>
        <a:lstStyle/>
        <a:p>
          <a:endParaRPr lang="en-US"/>
        </a:p>
      </dgm:t>
    </dgm:pt>
    <dgm:pt modelId="{2269508D-35BC-45FF-AD37-C7CA5EAB48D0}">
      <dgm:prSet/>
      <dgm:spPr/>
      <dgm:t>
        <a:bodyPr/>
        <a:lstStyle/>
        <a:p>
          <a:pPr>
            <a:lnSpc>
              <a:spcPct val="100000"/>
            </a:lnSpc>
          </a:pPr>
          <a:r>
            <a:rPr lang="en-US" b="1"/>
            <a:t>Read each answer carefully</a:t>
          </a:r>
          <a:endParaRPr lang="en-US"/>
        </a:p>
      </dgm:t>
    </dgm:pt>
    <dgm:pt modelId="{6BE7E8A0-CD9A-4444-B963-46202C149CE9}" type="parTrans" cxnId="{CC335A7A-A43D-4447-A6CB-9902DC005361}">
      <dgm:prSet/>
      <dgm:spPr/>
      <dgm:t>
        <a:bodyPr/>
        <a:lstStyle/>
        <a:p>
          <a:endParaRPr lang="en-US"/>
        </a:p>
      </dgm:t>
    </dgm:pt>
    <dgm:pt modelId="{A9DC53CB-DD08-44B8-94BA-730A1E6776F1}" type="sibTrans" cxnId="{CC335A7A-A43D-4447-A6CB-9902DC005361}">
      <dgm:prSet/>
      <dgm:spPr/>
      <dgm:t>
        <a:bodyPr/>
        <a:lstStyle/>
        <a:p>
          <a:endParaRPr lang="en-US"/>
        </a:p>
      </dgm:t>
    </dgm:pt>
    <dgm:pt modelId="{A852C15F-8EA8-46F8-A19D-B290D07EAE74}">
      <dgm:prSet/>
      <dgm:spPr/>
      <dgm:t>
        <a:bodyPr/>
        <a:lstStyle/>
        <a:p>
          <a:pPr>
            <a:lnSpc>
              <a:spcPct val="100000"/>
            </a:lnSpc>
          </a:pPr>
          <a:r>
            <a:rPr lang="en-US" b="1"/>
            <a:t>Use process of elimination</a:t>
          </a:r>
          <a:endParaRPr lang="en-US"/>
        </a:p>
      </dgm:t>
    </dgm:pt>
    <dgm:pt modelId="{3AC632B1-6D40-4F46-8431-D565C23CE890}" type="parTrans" cxnId="{3391054A-B09E-4774-91C7-CEFDAB79724B}">
      <dgm:prSet/>
      <dgm:spPr/>
      <dgm:t>
        <a:bodyPr/>
        <a:lstStyle/>
        <a:p>
          <a:endParaRPr lang="en-US"/>
        </a:p>
      </dgm:t>
    </dgm:pt>
    <dgm:pt modelId="{A25BEB10-F1D8-49CE-B226-B7CA3E58DF4C}" type="sibTrans" cxnId="{3391054A-B09E-4774-91C7-CEFDAB79724B}">
      <dgm:prSet/>
      <dgm:spPr/>
      <dgm:t>
        <a:bodyPr/>
        <a:lstStyle/>
        <a:p>
          <a:endParaRPr lang="en-US"/>
        </a:p>
      </dgm:t>
    </dgm:pt>
    <dgm:pt modelId="{79C5C2F8-6BBF-47D3-8705-5BB88DCB684B}">
      <dgm:prSet/>
      <dgm:spPr/>
      <dgm:t>
        <a:bodyPr/>
        <a:lstStyle/>
        <a:p>
          <a:pPr>
            <a:lnSpc>
              <a:spcPct val="100000"/>
            </a:lnSpc>
          </a:pPr>
          <a:r>
            <a:rPr lang="en-US" b="1"/>
            <a:t>Pick the </a:t>
          </a:r>
          <a:r>
            <a:rPr lang="en-US" b="1" u="sng"/>
            <a:t>BEST</a:t>
          </a:r>
          <a:r>
            <a:rPr lang="en-US" b="1"/>
            <a:t> answer that fits the question</a:t>
          </a:r>
          <a:endParaRPr lang="en-US"/>
        </a:p>
      </dgm:t>
    </dgm:pt>
    <dgm:pt modelId="{49BB7FC4-C805-43A5-9F55-C7A3ACA99EB6}" type="parTrans" cxnId="{9701F5B3-8088-44FB-9076-990140692886}">
      <dgm:prSet/>
      <dgm:spPr/>
      <dgm:t>
        <a:bodyPr/>
        <a:lstStyle/>
        <a:p>
          <a:endParaRPr lang="en-US"/>
        </a:p>
      </dgm:t>
    </dgm:pt>
    <dgm:pt modelId="{D59D32D1-F037-42F2-AC44-851FA34BC2DF}" type="sibTrans" cxnId="{9701F5B3-8088-44FB-9076-990140692886}">
      <dgm:prSet/>
      <dgm:spPr/>
      <dgm:t>
        <a:bodyPr/>
        <a:lstStyle/>
        <a:p>
          <a:endParaRPr lang="en-US"/>
        </a:p>
      </dgm:t>
    </dgm:pt>
    <dgm:pt modelId="{90582F48-A34A-4FFB-BCA3-79164A86B474}" type="pres">
      <dgm:prSet presAssocID="{FA1D4567-0AA0-48D7-8264-83E04DCFEE50}" presName="root" presStyleCnt="0">
        <dgm:presLayoutVars>
          <dgm:dir/>
          <dgm:resizeHandles val="exact"/>
        </dgm:presLayoutVars>
      </dgm:prSet>
      <dgm:spPr/>
    </dgm:pt>
    <dgm:pt modelId="{5222D148-4A9E-42F9-89E4-0DFB26ED310A}" type="pres">
      <dgm:prSet presAssocID="{09006425-4E7C-4C53-A619-4C3E956073EF}" presName="compNode" presStyleCnt="0"/>
      <dgm:spPr/>
    </dgm:pt>
    <dgm:pt modelId="{57C4CBC3-0A85-4B6C-8392-6923554D882E}" type="pres">
      <dgm:prSet presAssocID="{09006425-4E7C-4C53-A619-4C3E956073EF}" presName="bgRect" presStyleLbl="bgShp" presStyleIdx="0" presStyleCnt="7"/>
      <dgm:spPr/>
    </dgm:pt>
    <dgm:pt modelId="{E5B8C1DF-2916-414F-BCBB-D72F10E4A269}" type="pres">
      <dgm:prSet presAssocID="{09006425-4E7C-4C53-A619-4C3E956073E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27878B60-BB4A-429B-8A94-13A798D9D6EA}" type="pres">
      <dgm:prSet presAssocID="{09006425-4E7C-4C53-A619-4C3E956073EF}" presName="spaceRect" presStyleCnt="0"/>
      <dgm:spPr/>
    </dgm:pt>
    <dgm:pt modelId="{6B7B09BE-AD7B-4706-81F1-4219F47B8C55}" type="pres">
      <dgm:prSet presAssocID="{09006425-4E7C-4C53-A619-4C3E956073EF}" presName="parTx" presStyleLbl="revTx" presStyleIdx="0" presStyleCnt="7">
        <dgm:presLayoutVars>
          <dgm:chMax val="0"/>
          <dgm:chPref val="0"/>
        </dgm:presLayoutVars>
      </dgm:prSet>
      <dgm:spPr/>
    </dgm:pt>
    <dgm:pt modelId="{0DE4734F-60AA-4825-AE71-CE3CB7CA716E}" type="pres">
      <dgm:prSet presAssocID="{CCB6671A-1C71-46E9-A6F8-38C12DC9D06D}" presName="sibTrans" presStyleCnt="0"/>
      <dgm:spPr/>
    </dgm:pt>
    <dgm:pt modelId="{A9570A9F-8CED-42DF-881B-F42FF19B2D68}" type="pres">
      <dgm:prSet presAssocID="{13D4E102-8076-49D4-9CEE-3929269916EF}" presName="compNode" presStyleCnt="0"/>
      <dgm:spPr/>
    </dgm:pt>
    <dgm:pt modelId="{D1A73014-D382-4D1B-AD3E-F4F8DAB9CCE9}" type="pres">
      <dgm:prSet presAssocID="{13D4E102-8076-49D4-9CEE-3929269916EF}" presName="bgRect" presStyleLbl="bgShp" presStyleIdx="1" presStyleCnt="7"/>
      <dgm:spPr/>
    </dgm:pt>
    <dgm:pt modelId="{40C1F6CD-E25B-4802-A73C-8CEF2FF9EEBD}" type="pres">
      <dgm:prSet presAssocID="{13D4E102-8076-49D4-9CEE-3929269916E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AAA8E14-C9E4-47A1-BF84-12671329E08E}" type="pres">
      <dgm:prSet presAssocID="{13D4E102-8076-49D4-9CEE-3929269916EF}" presName="spaceRect" presStyleCnt="0"/>
      <dgm:spPr/>
    </dgm:pt>
    <dgm:pt modelId="{5BAC0627-544C-4AD1-B7E3-29C7981F2AAA}" type="pres">
      <dgm:prSet presAssocID="{13D4E102-8076-49D4-9CEE-3929269916EF}" presName="parTx" presStyleLbl="revTx" presStyleIdx="1" presStyleCnt="7">
        <dgm:presLayoutVars>
          <dgm:chMax val="0"/>
          <dgm:chPref val="0"/>
        </dgm:presLayoutVars>
      </dgm:prSet>
      <dgm:spPr/>
    </dgm:pt>
    <dgm:pt modelId="{E283E770-BC37-4497-9713-3B657AE66393}" type="pres">
      <dgm:prSet presAssocID="{7D074443-7A73-4C76-98BF-234D6D403B0B}" presName="sibTrans" presStyleCnt="0"/>
      <dgm:spPr/>
    </dgm:pt>
    <dgm:pt modelId="{6994BF46-AB27-4803-83E4-E44DFA0D3FC8}" type="pres">
      <dgm:prSet presAssocID="{26FEA2C5-71C1-4772-9898-A9AF6863B495}" presName="compNode" presStyleCnt="0"/>
      <dgm:spPr/>
    </dgm:pt>
    <dgm:pt modelId="{7D88B77C-A024-4535-822D-5F82481AFFAA}" type="pres">
      <dgm:prSet presAssocID="{26FEA2C5-71C1-4772-9898-A9AF6863B495}" presName="bgRect" presStyleLbl="bgShp" presStyleIdx="2" presStyleCnt="7"/>
      <dgm:spPr/>
    </dgm:pt>
    <dgm:pt modelId="{A8EAE286-8269-4411-9BA3-BCC8030BBDF4}" type="pres">
      <dgm:prSet presAssocID="{26FEA2C5-71C1-4772-9898-A9AF6863B49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317F1FA0-B3E2-46B9-BDAB-EDBF66913AB0}" type="pres">
      <dgm:prSet presAssocID="{26FEA2C5-71C1-4772-9898-A9AF6863B495}" presName="spaceRect" presStyleCnt="0"/>
      <dgm:spPr/>
    </dgm:pt>
    <dgm:pt modelId="{EA206844-FA81-44A3-8DA2-CCD478FC9A5A}" type="pres">
      <dgm:prSet presAssocID="{26FEA2C5-71C1-4772-9898-A9AF6863B495}" presName="parTx" presStyleLbl="revTx" presStyleIdx="2" presStyleCnt="7">
        <dgm:presLayoutVars>
          <dgm:chMax val="0"/>
          <dgm:chPref val="0"/>
        </dgm:presLayoutVars>
      </dgm:prSet>
      <dgm:spPr/>
    </dgm:pt>
    <dgm:pt modelId="{D3F7AC91-7942-4A98-96D1-F854BF4FB9D4}" type="pres">
      <dgm:prSet presAssocID="{866F23BE-303E-43D8-87DD-E01BE9E0D4E7}" presName="sibTrans" presStyleCnt="0"/>
      <dgm:spPr/>
    </dgm:pt>
    <dgm:pt modelId="{97C967BD-1795-43C6-B8AD-4DF04B3A0D4B}" type="pres">
      <dgm:prSet presAssocID="{F276D151-F9DB-4C1B-9C5E-155C4B3E08D4}" presName="compNode" presStyleCnt="0"/>
      <dgm:spPr/>
    </dgm:pt>
    <dgm:pt modelId="{A18971EF-C8CD-4189-8982-83AD6DF04555}" type="pres">
      <dgm:prSet presAssocID="{F276D151-F9DB-4C1B-9C5E-155C4B3E08D4}" presName="bgRect" presStyleLbl="bgShp" presStyleIdx="3" presStyleCnt="7"/>
      <dgm:spPr/>
    </dgm:pt>
    <dgm:pt modelId="{13CD6B4F-14EA-4DC7-A82D-ED1EF5F9783F}" type="pres">
      <dgm:prSet presAssocID="{F276D151-F9DB-4C1B-9C5E-155C4B3E08D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359202F1-493D-4776-AA98-409F76E7B940}" type="pres">
      <dgm:prSet presAssocID="{F276D151-F9DB-4C1B-9C5E-155C4B3E08D4}" presName="spaceRect" presStyleCnt="0"/>
      <dgm:spPr/>
    </dgm:pt>
    <dgm:pt modelId="{2D18A6C2-3BBB-49AB-A71E-CB39E7B253FB}" type="pres">
      <dgm:prSet presAssocID="{F276D151-F9DB-4C1B-9C5E-155C4B3E08D4}" presName="parTx" presStyleLbl="revTx" presStyleIdx="3" presStyleCnt="7">
        <dgm:presLayoutVars>
          <dgm:chMax val="0"/>
          <dgm:chPref val="0"/>
        </dgm:presLayoutVars>
      </dgm:prSet>
      <dgm:spPr/>
    </dgm:pt>
    <dgm:pt modelId="{9F981683-DDA5-4EF2-9C93-5CECDC91A219}" type="pres">
      <dgm:prSet presAssocID="{8A32535C-73B4-48F3-A563-757E27C2AEAD}" presName="sibTrans" presStyleCnt="0"/>
      <dgm:spPr/>
    </dgm:pt>
    <dgm:pt modelId="{5E59B0E8-90AD-49EB-B6CA-0C4841F1459A}" type="pres">
      <dgm:prSet presAssocID="{2269508D-35BC-45FF-AD37-C7CA5EAB48D0}" presName="compNode" presStyleCnt="0"/>
      <dgm:spPr/>
    </dgm:pt>
    <dgm:pt modelId="{3743004B-117F-4CB8-A0DC-44216F1B4053}" type="pres">
      <dgm:prSet presAssocID="{2269508D-35BC-45FF-AD37-C7CA5EAB48D0}" presName="bgRect" presStyleLbl="bgShp" presStyleIdx="4" presStyleCnt="7"/>
      <dgm:spPr/>
    </dgm:pt>
    <dgm:pt modelId="{70D54723-62EF-4A0F-88BA-3F67257E6A50}" type="pres">
      <dgm:prSet presAssocID="{2269508D-35BC-45FF-AD37-C7CA5EAB48D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4284143D-9566-440F-87B0-759FFDBD0424}" type="pres">
      <dgm:prSet presAssocID="{2269508D-35BC-45FF-AD37-C7CA5EAB48D0}" presName="spaceRect" presStyleCnt="0"/>
      <dgm:spPr/>
    </dgm:pt>
    <dgm:pt modelId="{6949060E-4083-44DB-AA9F-11BC1660D2AF}" type="pres">
      <dgm:prSet presAssocID="{2269508D-35BC-45FF-AD37-C7CA5EAB48D0}" presName="parTx" presStyleLbl="revTx" presStyleIdx="4" presStyleCnt="7">
        <dgm:presLayoutVars>
          <dgm:chMax val="0"/>
          <dgm:chPref val="0"/>
        </dgm:presLayoutVars>
      </dgm:prSet>
      <dgm:spPr/>
    </dgm:pt>
    <dgm:pt modelId="{83002760-E067-4E4B-BAE7-8BD10E366BAA}" type="pres">
      <dgm:prSet presAssocID="{A9DC53CB-DD08-44B8-94BA-730A1E6776F1}" presName="sibTrans" presStyleCnt="0"/>
      <dgm:spPr/>
    </dgm:pt>
    <dgm:pt modelId="{628B1FCB-771B-4430-8BA5-B00FD90113BD}" type="pres">
      <dgm:prSet presAssocID="{A852C15F-8EA8-46F8-A19D-B290D07EAE74}" presName="compNode" presStyleCnt="0"/>
      <dgm:spPr/>
    </dgm:pt>
    <dgm:pt modelId="{C3810E10-171B-4B27-8380-0777A8217C6A}" type="pres">
      <dgm:prSet presAssocID="{A852C15F-8EA8-46F8-A19D-B290D07EAE74}" presName="bgRect" presStyleLbl="bgShp" presStyleIdx="5" presStyleCnt="7"/>
      <dgm:spPr/>
    </dgm:pt>
    <dgm:pt modelId="{F6F32FDC-F545-4C12-A0DA-2DB3A9B31E25}" type="pres">
      <dgm:prSet presAssocID="{A852C15F-8EA8-46F8-A19D-B290D07EAE7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o sign"/>
        </a:ext>
      </dgm:extLst>
    </dgm:pt>
    <dgm:pt modelId="{E7944A2F-35EB-46E0-BB53-DC804B1F2AD0}" type="pres">
      <dgm:prSet presAssocID="{A852C15F-8EA8-46F8-A19D-B290D07EAE74}" presName="spaceRect" presStyleCnt="0"/>
      <dgm:spPr/>
    </dgm:pt>
    <dgm:pt modelId="{DE71685C-7A3D-43E9-B065-8251FAFC5410}" type="pres">
      <dgm:prSet presAssocID="{A852C15F-8EA8-46F8-A19D-B290D07EAE74}" presName="parTx" presStyleLbl="revTx" presStyleIdx="5" presStyleCnt="7">
        <dgm:presLayoutVars>
          <dgm:chMax val="0"/>
          <dgm:chPref val="0"/>
        </dgm:presLayoutVars>
      </dgm:prSet>
      <dgm:spPr/>
    </dgm:pt>
    <dgm:pt modelId="{DE80123F-AE7C-4A02-A5C7-E9E2F6A5F4E9}" type="pres">
      <dgm:prSet presAssocID="{A25BEB10-F1D8-49CE-B226-B7CA3E58DF4C}" presName="sibTrans" presStyleCnt="0"/>
      <dgm:spPr/>
    </dgm:pt>
    <dgm:pt modelId="{2CBBC357-2F86-4AB6-8BB9-867C11B7A398}" type="pres">
      <dgm:prSet presAssocID="{79C5C2F8-6BBF-47D3-8705-5BB88DCB684B}" presName="compNode" presStyleCnt="0"/>
      <dgm:spPr/>
    </dgm:pt>
    <dgm:pt modelId="{F1F5A5E7-580E-4441-AFBB-8ED13080D898}" type="pres">
      <dgm:prSet presAssocID="{79C5C2F8-6BBF-47D3-8705-5BB88DCB684B}" presName="bgRect" presStyleLbl="bgShp" presStyleIdx="6" presStyleCnt="7"/>
      <dgm:spPr/>
    </dgm:pt>
    <dgm:pt modelId="{A9C35E09-9642-4BAF-BAAB-00C9D852B9F1}" type="pres">
      <dgm:prSet presAssocID="{79C5C2F8-6BBF-47D3-8705-5BB88DCB684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uzzle"/>
        </a:ext>
      </dgm:extLst>
    </dgm:pt>
    <dgm:pt modelId="{7FD004B5-CEB5-459D-8A29-6203921EF6F4}" type="pres">
      <dgm:prSet presAssocID="{79C5C2F8-6BBF-47D3-8705-5BB88DCB684B}" presName="spaceRect" presStyleCnt="0"/>
      <dgm:spPr/>
    </dgm:pt>
    <dgm:pt modelId="{CEC3731F-F5B9-4594-B8CB-2A8A604F2B20}" type="pres">
      <dgm:prSet presAssocID="{79C5C2F8-6BBF-47D3-8705-5BB88DCB684B}" presName="parTx" presStyleLbl="revTx" presStyleIdx="6" presStyleCnt="7">
        <dgm:presLayoutVars>
          <dgm:chMax val="0"/>
          <dgm:chPref val="0"/>
        </dgm:presLayoutVars>
      </dgm:prSet>
      <dgm:spPr/>
    </dgm:pt>
  </dgm:ptLst>
  <dgm:cxnLst>
    <dgm:cxn modelId="{FC2EB200-A74B-4599-A1EE-8E7A0E42D6CA}" type="presOf" srcId="{79C5C2F8-6BBF-47D3-8705-5BB88DCB684B}" destId="{CEC3731F-F5B9-4594-B8CB-2A8A604F2B20}" srcOrd="0" destOrd="0" presId="urn:microsoft.com/office/officeart/2018/2/layout/IconVerticalSolidList"/>
    <dgm:cxn modelId="{98059E24-8147-4CF2-B18E-26F43AF70409}" type="presOf" srcId="{13D4E102-8076-49D4-9CEE-3929269916EF}" destId="{5BAC0627-544C-4AD1-B7E3-29C7981F2AAA}" srcOrd="0" destOrd="0" presId="urn:microsoft.com/office/officeart/2018/2/layout/IconVerticalSolidList"/>
    <dgm:cxn modelId="{82B1E030-BFDF-491D-8FE9-FEACD499306B}" srcId="{FA1D4567-0AA0-48D7-8264-83E04DCFEE50}" destId="{13D4E102-8076-49D4-9CEE-3929269916EF}" srcOrd="1" destOrd="0" parTransId="{64337526-A493-49A0-B5DE-0B7B65845837}" sibTransId="{7D074443-7A73-4C76-98BF-234D6D403B0B}"/>
    <dgm:cxn modelId="{0C578265-2BB5-40CA-ACCF-DD42AFB65422}" type="presOf" srcId="{A852C15F-8EA8-46F8-A19D-B290D07EAE74}" destId="{DE71685C-7A3D-43E9-B065-8251FAFC5410}" srcOrd="0" destOrd="0" presId="urn:microsoft.com/office/officeart/2018/2/layout/IconVerticalSolidList"/>
    <dgm:cxn modelId="{3391054A-B09E-4774-91C7-CEFDAB79724B}" srcId="{FA1D4567-0AA0-48D7-8264-83E04DCFEE50}" destId="{A852C15F-8EA8-46F8-A19D-B290D07EAE74}" srcOrd="5" destOrd="0" parTransId="{3AC632B1-6D40-4F46-8431-D565C23CE890}" sibTransId="{A25BEB10-F1D8-49CE-B226-B7CA3E58DF4C}"/>
    <dgm:cxn modelId="{FEDCB24D-3907-47A1-8CF0-C9462544F2BE}" type="presOf" srcId="{F276D151-F9DB-4C1B-9C5E-155C4B3E08D4}" destId="{2D18A6C2-3BBB-49AB-A71E-CB39E7B253FB}" srcOrd="0" destOrd="0" presId="urn:microsoft.com/office/officeart/2018/2/layout/IconVerticalSolidList"/>
    <dgm:cxn modelId="{57EBAB54-AFB9-405B-B372-AFDF03F7220D}" srcId="{FA1D4567-0AA0-48D7-8264-83E04DCFEE50}" destId="{09006425-4E7C-4C53-A619-4C3E956073EF}" srcOrd="0" destOrd="0" parTransId="{4B71EA42-E648-46A8-9A81-D3546205B7AF}" sibTransId="{CCB6671A-1C71-46E9-A6F8-38C12DC9D06D}"/>
    <dgm:cxn modelId="{CC335A7A-A43D-4447-A6CB-9902DC005361}" srcId="{FA1D4567-0AA0-48D7-8264-83E04DCFEE50}" destId="{2269508D-35BC-45FF-AD37-C7CA5EAB48D0}" srcOrd="4" destOrd="0" parTransId="{6BE7E8A0-CD9A-4444-B963-46202C149CE9}" sibTransId="{A9DC53CB-DD08-44B8-94BA-730A1E6776F1}"/>
    <dgm:cxn modelId="{CCE9558B-0E2B-4039-922D-F81B32D726A2}" type="presOf" srcId="{26FEA2C5-71C1-4772-9898-A9AF6863B495}" destId="{EA206844-FA81-44A3-8DA2-CCD478FC9A5A}" srcOrd="0" destOrd="0" presId="urn:microsoft.com/office/officeart/2018/2/layout/IconVerticalSolidList"/>
    <dgm:cxn modelId="{3EB49391-559D-4529-9D11-F4539A8B27CA}" type="presOf" srcId="{09006425-4E7C-4C53-A619-4C3E956073EF}" destId="{6B7B09BE-AD7B-4706-81F1-4219F47B8C55}" srcOrd="0" destOrd="0" presId="urn:microsoft.com/office/officeart/2018/2/layout/IconVerticalSolidList"/>
    <dgm:cxn modelId="{46A73FB1-C78E-44CB-B2C8-8839D95D232A}" type="presOf" srcId="{2269508D-35BC-45FF-AD37-C7CA5EAB48D0}" destId="{6949060E-4083-44DB-AA9F-11BC1660D2AF}" srcOrd="0" destOrd="0" presId="urn:microsoft.com/office/officeart/2018/2/layout/IconVerticalSolidList"/>
    <dgm:cxn modelId="{9701F5B3-8088-44FB-9076-990140692886}" srcId="{FA1D4567-0AA0-48D7-8264-83E04DCFEE50}" destId="{79C5C2F8-6BBF-47D3-8705-5BB88DCB684B}" srcOrd="6" destOrd="0" parTransId="{49BB7FC4-C805-43A5-9F55-C7A3ACA99EB6}" sibTransId="{D59D32D1-F037-42F2-AC44-851FA34BC2DF}"/>
    <dgm:cxn modelId="{3681DEDA-676B-40A2-BB6E-7E0FD95A5062}" type="presOf" srcId="{FA1D4567-0AA0-48D7-8264-83E04DCFEE50}" destId="{90582F48-A34A-4FFB-BCA3-79164A86B474}" srcOrd="0" destOrd="0" presId="urn:microsoft.com/office/officeart/2018/2/layout/IconVerticalSolidList"/>
    <dgm:cxn modelId="{E37FD0F9-2390-4904-84BE-65DEAAA6A8D1}" srcId="{FA1D4567-0AA0-48D7-8264-83E04DCFEE50}" destId="{F276D151-F9DB-4C1B-9C5E-155C4B3E08D4}" srcOrd="3" destOrd="0" parTransId="{22705832-7F72-4D6C-B988-2ED07B2C022F}" sibTransId="{8A32535C-73B4-48F3-A563-757E27C2AEAD}"/>
    <dgm:cxn modelId="{FCE80CFD-F59F-469C-968A-C3F2C9C2D102}" srcId="{FA1D4567-0AA0-48D7-8264-83E04DCFEE50}" destId="{26FEA2C5-71C1-4772-9898-A9AF6863B495}" srcOrd="2" destOrd="0" parTransId="{D4E0BF86-A44D-4ADA-9F1A-29B5F27546D7}" sibTransId="{866F23BE-303E-43D8-87DD-E01BE9E0D4E7}"/>
    <dgm:cxn modelId="{E4FA9128-0F5C-49DA-A59E-750F53AFDC64}" type="presParOf" srcId="{90582F48-A34A-4FFB-BCA3-79164A86B474}" destId="{5222D148-4A9E-42F9-89E4-0DFB26ED310A}" srcOrd="0" destOrd="0" presId="urn:microsoft.com/office/officeart/2018/2/layout/IconVerticalSolidList"/>
    <dgm:cxn modelId="{246065D3-EA50-4C18-9FF5-232018C93686}" type="presParOf" srcId="{5222D148-4A9E-42F9-89E4-0DFB26ED310A}" destId="{57C4CBC3-0A85-4B6C-8392-6923554D882E}" srcOrd="0" destOrd="0" presId="urn:microsoft.com/office/officeart/2018/2/layout/IconVerticalSolidList"/>
    <dgm:cxn modelId="{66775728-A430-4955-9930-192A03C0762A}" type="presParOf" srcId="{5222D148-4A9E-42F9-89E4-0DFB26ED310A}" destId="{E5B8C1DF-2916-414F-BCBB-D72F10E4A269}" srcOrd="1" destOrd="0" presId="urn:microsoft.com/office/officeart/2018/2/layout/IconVerticalSolidList"/>
    <dgm:cxn modelId="{3374225C-9F03-47A8-A094-FCD80B103154}" type="presParOf" srcId="{5222D148-4A9E-42F9-89E4-0DFB26ED310A}" destId="{27878B60-BB4A-429B-8A94-13A798D9D6EA}" srcOrd="2" destOrd="0" presId="urn:microsoft.com/office/officeart/2018/2/layout/IconVerticalSolidList"/>
    <dgm:cxn modelId="{26E1CD8B-A14F-46E1-978D-3C813B5F5FAB}" type="presParOf" srcId="{5222D148-4A9E-42F9-89E4-0DFB26ED310A}" destId="{6B7B09BE-AD7B-4706-81F1-4219F47B8C55}" srcOrd="3" destOrd="0" presId="urn:microsoft.com/office/officeart/2018/2/layout/IconVerticalSolidList"/>
    <dgm:cxn modelId="{FDCCECD1-F86A-4957-A76B-EFB54F3FDD7D}" type="presParOf" srcId="{90582F48-A34A-4FFB-BCA3-79164A86B474}" destId="{0DE4734F-60AA-4825-AE71-CE3CB7CA716E}" srcOrd="1" destOrd="0" presId="urn:microsoft.com/office/officeart/2018/2/layout/IconVerticalSolidList"/>
    <dgm:cxn modelId="{AE44ADAF-7783-4814-9F3C-FBDEA2565F8D}" type="presParOf" srcId="{90582F48-A34A-4FFB-BCA3-79164A86B474}" destId="{A9570A9F-8CED-42DF-881B-F42FF19B2D68}" srcOrd="2" destOrd="0" presId="urn:microsoft.com/office/officeart/2018/2/layout/IconVerticalSolidList"/>
    <dgm:cxn modelId="{5319D4D6-C37B-475C-B35B-31A5A17B2BAA}" type="presParOf" srcId="{A9570A9F-8CED-42DF-881B-F42FF19B2D68}" destId="{D1A73014-D382-4D1B-AD3E-F4F8DAB9CCE9}" srcOrd="0" destOrd="0" presId="urn:microsoft.com/office/officeart/2018/2/layout/IconVerticalSolidList"/>
    <dgm:cxn modelId="{B8786D40-4BC0-494E-8833-3002CB3A6917}" type="presParOf" srcId="{A9570A9F-8CED-42DF-881B-F42FF19B2D68}" destId="{40C1F6CD-E25B-4802-A73C-8CEF2FF9EEBD}" srcOrd="1" destOrd="0" presId="urn:microsoft.com/office/officeart/2018/2/layout/IconVerticalSolidList"/>
    <dgm:cxn modelId="{E998C5C6-FC91-4E71-BDC0-FC4F198906EB}" type="presParOf" srcId="{A9570A9F-8CED-42DF-881B-F42FF19B2D68}" destId="{9AAA8E14-C9E4-47A1-BF84-12671329E08E}" srcOrd="2" destOrd="0" presId="urn:microsoft.com/office/officeart/2018/2/layout/IconVerticalSolidList"/>
    <dgm:cxn modelId="{1B2A0395-D43E-435C-A5AF-F33D119963C1}" type="presParOf" srcId="{A9570A9F-8CED-42DF-881B-F42FF19B2D68}" destId="{5BAC0627-544C-4AD1-B7E3-29C7981F2AAA}" srcOrd="3" destOrd="0" presId="urn:microsoft.com/office/officeart/2018/2/layout/IconVerticalSolidList"/>
    <dgm:cxn modelId="{39685516-DA66-4A4F-93E0-9922A48AFA8A}" type="presParOf" srcId="{90582F48-A34A-4FFB-BCA3-79164A86B474}" destId="{E283E770-BC37-4497-9713-3B657AE66393}" srcOrd="3" destOrd="0" presId="urn:microsoft.com/office/officeart/2018/2/layout/IconVerticalSolidList"/>
    <dgm:cxn modelId="{DF7E7E10-393B-4B02-9A26-9AB4AADC1E6C}" type="presParOf" srcId="{90582F48-A34A-4FFB-BCA3-79164A86B474}" destId="{6994BF46-AB27-4803-83E4-E44DFA0D3FC8}" srcOrd="4" destOrd="0" presId="urn:microsoft.com/office/officeart/2018/2/layout/IconVerticalSolidList"/>
    <dgm:cxn modelId="{493472F2-2F1E-4B18-8FB0-AEFE6A6E3FEB}" type="presParOf" srcId="{6994BF46-AB27-4803-83E4-E44DFA0D3FC8}" destId="{7D88B77C-A024-4535-822D-5F82481AFFAA}" srcOrd="0" destOrd="0" presId="urn:microsoft.com/office/officeart/2018/2/layout/IconVerticalSolidList"/>
    <dgm:cxn modelId="{8355160A-B9F9-4BD2-958B-4A9F5411C175}" type="presParOf" srcId="{6994BF46-AB27-4803-83E4-E44DFA0D3FC8}" destId="{A8EAE286-8269-4411-9BA3-BCC8030BBDF4}" srcOrd="1" destOrd="0" presId="urn:microsoft.com/office/officeart/2018/2/layout/IconVerticalSolidList"/>
    <dgm:cxn modelId="{F131B9F0-1BFF-40BB-A1B5-5EA9F613F361}" type="presParOf" srcId="{6994BF46-AB27-4803-83E4-E44DFA0D3FC8}" destId="{317F1FA0-B3E2-46B9-BDAB-EDBF66913AB0}" srcOrd="2" destOrd="0" presId="urn:microsoft.com/office/officeart/2018/2/layout/IconVerticalSolidList"/>
    <dgm:cxn modelId="{3B52E51A-1FAC-48BE-AE94-3E416CC40DFD}" type="presParOf" srcId="{6994BF46-AB27-4803-83E4-E44DFA0D3FC8}" destId="{EA206844-FA81-44A3-8DA2-CCD478FC9A5A}" srcOrd="3" destOrd="0" presId="urn:microsoft.com/office/officeart/2018/2/layout/IconVerticalSolidList"/>
    <dgm:cxn modelId="{2B27BF5D-C22A-4EB5-A292-27E8AC34B7F4}" type="presParOf" srcId="{90582F48-A34A-4FFB-BCA3-79164A86B474}" destId="{D3F7AC91-7942-4A98-96D1-F854BF4FB9D4}" srcOrd="5" destOrd="0" presId="urn:microsoft.com/office/officeart/2018/2/layout/IconVerticalSolidList"/>
    <dgm:cxn modelId="{4171A7BC-69EB-4DC9-A432-FC860DAA3EC7}" type="presParOf" srcId="{90582F48-A34A-4FFB-BCA3-79164A86B474}" destId="{97C967BD-1795-43C6-B8AD-4DF04B3A0D4B}" srcOrd="6" destOrd="0" presId="urn:microsoft.com/office/officeart/2018/2/layout/IconVerticalSolidList"/>
    <dgm:cxn modelId="{D8CA7327-540A-4E09-BEDF-930678C3F39F}" type="presParOf" srcId="{97C967BD-1795-43C6-B8AD-4DF04B3A0D4B}" destId="{A18971EF-C8CD-4189-8982-83AD6DF04555}" srcOrd="0" destOrd="0" presId="urn:microsoft.com/office/officeart/2018/2/layout/IconVerticalSolidList"/>
    <dgm:cxn modelId="{29FB1F80-45C3-470E-874D-1D12F249DCAD}" type="presParOf" srcId="{97C967BD-1795-43C6-B8AD-4DF04B3A0D4B}" destId="{13CD6B4F-14EA-4DC7-A82D-ED1EF5F9783F}" srcOrd="1" destOrd="0" presId="urn:microsoft.com/office/officeart/2018/2/layout/IconVerticalSolidList"/>
    <dgm:cxn modelId="{72905C7C-193F-4ED0-BB5C-4F7CC0EA1985}" type="presParOf" srcId="{97C967BD-1795-43C6-B8AD-4DF04B3A0D4B}" destId="{359202F1-493D-4776-AA98-409F76E7B940}" srcOrd="2" destOrd="0" presId="urn:microsoft.com/office/officeart/2018/2/layout/IconVerticalSolidList"/>
    <dgm:cxn modelId="{85E712BC-CE94-4E1E-94E8-A324B6642E20}" type="presParOf" srcId="{97C967BD-1795-43C6-B8AD-4DF04B3A0D4B}" destId="{2D18A6C2-3BBB-49AB-A71E-CB39E7B253FB}" srcOrd="3" destOrd="0" presId="urn:microsoft.com/office/officeart/2018/2/layout/IconVerticalSolidList"/>
    <dgm:cxn modelId="{E661CDA0-11F2-48D5-B594-EEA0377B88D0}" type="presParOf" srcId="{90582F48-A34A-4FFB-BCA3-79164A86B474}" destId="{9F981683-DDA5-4EF2-9C93-5CECDC91A219}" srcOrd="7" destOrd="0" presId="urn:microsoft.com/office/officeart/2018/2/layout/IconVerticalSolidList"/>
    <dgm:cxn modelId="{37425CF8-D835-4C44-A1BE-833DBAA809CD}" type="presParOf" srcId="{90582F48-A34A-4FFB-BCA3-79164A86B474}" destId="{5E59B0E8-90AD-49EB-B6CA-0C4841F1459A}" srcOrd="8" destOrd="0" presId="urn:microsoft.com/office/officeart/2018/2/layout/IconVerticalSolidList"/>
    <dgm:cxn modelId="{9B655F16-14D1-49AE-A1B2-7AA0B0434E7A}" type="presParOf" srcId="{5E59B0E8-90AD-49EB-B6CA-0C4841F1459A}" destId="{3743004B-117F-4CB8-A0DC-44216F1B4053}" srcOrd="0" destOrd="0" presId="urn:microsoft.com/office/officeart/2018/2/layout/IconVerticalSolidList"/>
    <dgm:cxn modelId="{2B087E74-85B6-4748-B698-523A3D9DC1B9}" type="presParOf" srcId="{5E59B0E8-90AD-49EB-B6CA-0C4841F1459A}" destId="{70D54723-62EF-4A0F-88BA-3F67257E6A50}" srcOrd="1" destOrd="0" presId="urn:microsoft.com/office/officeart/2018/2/layout/IconVerticalSolidList"/>
    <dgm:cxn modelId="{561C4A0C-EF51-4EAF-A988-2B85261E02CA}" type="presParOf" srcId="{5E59B0E8-90AD-49EB-B6CA-0C4841F1459A}" destId="{4284143D-9566-440F-87B0-759FFDBD0424}" srcOrd="2" destOrd="0" presId="urn:microsoft.com/office/officeart/2018/2/layout/IconVerticalSolidList"/>
    <dgm:cxn modelId="{7B23254F-FFDD-4520-8CC8-79FC17639E7B}" type="presParOf" srcId="{5E59B0E8-90AD-49EB-B6CA-0C4841F1459A}" destId="{6949060E-4083-44DB-AA9F-11BC1660D2AF}" srcOrd="3" destOrd="0" presId="urn:microsoft.com/office/officeart/2018/2/layout/IconVerticalSolidList"/>
    <dgm:cxn modelId="{7C211576-8AB2-4667-9632-1461D47F8722}" type="presParOf" srcId="{90582F48-A34A-4FFB-BCA3-79164A86B474}" destId="{83002760-E067-4E4B-BAE7-8BD10E366BAA}" srcOrd="9" destOrd="0" presId="urn:microsoft.com/office/officeart/2018/2/layout/IconVerticalSolidList"/>
    <dgm:cxn modelId="{B833CB7F-1197-45D1-AEC3-4B417604AD03}" type="presParOf" srcId="{90582F48-A34A-4FFB-BCA3-79164A86B474}" destId="{628B1FCB-771B-4430-8BA5-B00FD90113BD}" srcOrd="10" destOrd="0" presId="urn:microsoft.com/office/officeart/2018/2/layout/IconVerticalSolidList"/>
    <dgm:cxn modelId="{311D7AFB-6E8F-43BA-B71A-23964BB42591}" type="presParOf" srcId="{628B1FCB-771B-4430-8BA5-B00FD90113BD}" destId="{C3810E10-171B-4B27-8380-0777A8217C6A}" srcOrd="0" destOrd="0" presId="urn:microsoft.com/office/officeart/2018/2/layout/IconVerticalSolidList"/>
    <dgm:cxn modelId="{95CAC1E9-BA35-4818-A55E-A800F8247A64}" type="presParOf" srcId="{628B1FCB-771B-4430-8BA5-B00FD90113BD}" destId="{F6F32FDC-F545-4C12-A0DA-2DB3A9B31E25}" srcOrd="1" destOrd="0" presId="urn:microsoft.com/office/officeart/2018/2/layout/IconVerticalSolidList"/>
    <dgm:cxn modelId="{DC546CEB-05D4-44B2-9F40-99E6D1BCC9F7}" type="presParOf" srcId="{628B1FCB-771B-4430-8BA5-B00FD90113BD}" destId="{E7944A2F-35EB-46E0-BB53-DC804B1F2AD0}" srcOrd="2" destOrd="0" presId="urn:microsoft.com/office/officeart/2018/2/layout/IconVerticalSolidList"/>
    <dgm:cxn modelId="{D89A3051-76FB-4C3A-A12A-73ACE5E9FCBF}" type="presParOf" srcId="{628B1FCB-771B-4430-8BA5-B00FD90113BD}" destId="{DE71685C-7A3D-43E9-B065-8251FAFC5410}" srcOrd="3" destOrd="0" presId="urn:microsoft.com/office/officeart/2018/2/layout/IconVerticalSolidList"/>
    <dgm:cxn modelId="{99C9502E-7B14-4FE3-AC82-3F84231BBEC3}" type="presParOf" srcId="{90582F48-A34A-4FFB-BCA3-79164A86B474}" destId="{DE80123F-AE7C-4A02-A5C7-E9E2F6A5F4E9}" srcOrd="11" destOrd="0" presId="urn:microsoft.com/office/officeart/2018/2/layout/IconVerticalSolidList"/>
    <dgm:cxn modelId="{254CEA43-D46B-4E18-90B6-B2EB76AB1E2E}" type="presParOf" srcId="{90582F48-A34A-4FFB-BCA3-79164A86B474}" destId="{2CBBC357-2F86-4AB6-8BB9-867C11B7A398}" srcOrd="12" destOrd="0" presId="urn:microsoft.com/office/officeart/2018/2/layout/IconVerticalSolidList"/>
    <dgm:cxn modelId="{F5B87FF4-5711-4EAC-8073-9B6B4710D000}" type="presParOf" srcId="{2CBBC357-2F86-4AB6-8BB9-867C11B7A398}" destId="{F1F5A5E7-580E-4441-AFBB-8ED13080D898}" srcOrd="0" destOrd="0" presId="urn:microsoft.com/office/officeart/2018/2/layout/IconVerticalSolidList"/>
    <dgm:cxn modelId="{1C6796CF-8F6E-45FE-970C-147D7E5107D0}" type="presParOf" srcId="{2CBBC357-2F86-4AB6-8BB9-867C11B7A398}" destId="{A9C35E09-9642-4BAF-BAAB-00C9D852B9F1}" srcOrd="1" destOrd="0" presId="urn:microsoft.com/office/officeart/2018/2/layout/IconVerticalSolidList"/>
    <dgm:cxn modelId="{36C3BEB7-CD10-4185-971B-ED709F107FB3}" type="presParOf" srcId="{2CBBC357-2F86-4AB6-8BB9-867C11B7A398}" destId="{7FD004B5-CEB5-459D-8A29-6203921EF6F4}" srcOrd="2" destOrd="0" presId="urn:microsoft.com/office/officeart/2018/2/layout/IconVerticalSolidList"/>
    <dgm:cxn modelId="{26D1F079-EA46-4D61-9ED9-3D9934F38E4F}" type="presParOf" srcId="{2CBBC357-2F86-4AB6-8BB9-867C11B7A398}" destId="{CEC3731F-F5B9-4594-B8CB-2A8A604F2B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7FB8C-16E1-435C-A150-2BEF1B43607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23F767E-8E2D-4441-AE02-6D99DD3C7592}">
      <dgm:prSet/>
      <dgm:spPr/>
      <dgm:t>
        <a:bodyPr/>
        <a:lstStyle/>
        <a:p>
          <a:r>
            <a:rPr lang="en-US"/>
            <a:t>R. EEG T. Credential</a:t>
          </a:r>
        </a:p>
      </dgm:t>
    </dgm:pt>
    <dgm:pt modelId="{05C40980-56F1-4A96-9E38-B54D37EACB76}" type="parTrans" cxnId="{1A65F9F2-1A41-4207-8848-EED570058812}">
      <dgm:prSet/>
      <dgm:spPr/>
      <dgm:t>
        <a:bodyPr/>
        <a:lstStyle/>
        <a:p>
          <a:endParaRPr lang="en-US"/>
        </a:p>
      </dgm:t>
    </dgm:pt>
    <dgm:pt modelId="{8DDB008C-CF3A-4A02-B4CA-749E4EB21F89}" type="sibTrans" cxnId="{1A65F9F2-1A41-4207-8848-EED570058812}">
      <dgm:prSet/>
      <dgm:spPr/>
      <dgm:t>
        <a:bodyPr/>
        <a:lstStyle/>
        <a:p>
          <a:endParaRPr lang="en-US"/>
        </a:p>
      </dgm:t>
    </dgm:pt>
    <dgm:pt modelId="{3373E53F-0AB1-4FEE-8716-07C0BC13E4B6}">
      <dgm:prSet/>
      <dgm:spPr>
        <a:solidFill>
          <a:schemeClr val="accent2"/>
        </a:solidFill>
      </dgm:spPr>
      <dgm:t>
        <a:bodyPr/>
        <a:lstStyle/>
        <a:p>
          <a:r>
            <a:rPr lang="en-US"/>
            <a:t>One year of LTM experience after R. EEG T. is obtained</a:t>
          </a:r>
        </a:p>
      </dgm:t>
    </dgm:pt>
    <dgm:pt modelId="{B3FAD0BC-24E7-4FE3-BA51-079333232F19}" type="parTrans" cxnId="{D126DA81-17F0-4E4F-B872-8A2B9DD989E2}">
      <dgm:prSet/>
      <dgm:spPr/>
      <dgm:t>
        <a:bodyPr/>
        <a:lstStyle/>
        <a:p>
          <a:endParaRPr lang="en-US"/>
        </a:p>
      </dgm:t>
    </dgm:pt>
    <dgm:pt modelId="{5CE68866-0E6B-4FDD-A057-9CF2B516612E}" type="sibTrans" cxnId="{D126DA81-17F0-4E4F-B872-8A2B9DD989E2}">
      <dgm:prSet/>
      <dgm:spPr/>
      <dgm:t>
        <a:bodyPr/>
        <a:lstStyle/>
        <a:p>
          <a:endParaRPr lang="en-US"/>
        </a:p>
      </dgm:t>
    </dgm:pt>
    <dgm:pt modelId="{30E2C23C-2625-4FB5-A7B0-148621743733}">
      <dgm:prSet/>
      <dgm:spPr>
        <a:solidFill>
          <a:schemeClr val="accent3"/>
        </a:solidFill>
      </dgm:spPr>
      <dgm:t>
        <a:bodyPr/>
        <a:lstStyle/>
        <a:p>
          <a:r>
            <a:rPr lang="en-US"/>
            <a:t>Documentation of 50 LTM cases</a:t>
          </a:r>
        </a:p>
      </dgm:t>
    </dgm:pt>
    <dgm:pt modelId="{4A43AD3E-B729-4D94-8FD2-4BF557F678F3}" type="parTrans" cxnId="{CE3D8AEC-02B8-4D4A-B590-A92DF5177AEB}">
      <dgm:prSet/>
      <dgm:spPr/>
      <dgm:t>
        <a:bodyPr/>
        <a:lstStyle/>
        <a:p>
          <a:endParaRPr lang="en-US"/>
        </a:p>
      </dgm:t>
    </dgm:pt>
    <dgm:pt modelId="{23A37E19-CA32-4D52-9C60-39B0214E3A10}" type="sibTrans" cxnId="{CE3D8AEC-02B8-4D4A-B590-A92DF5177AEB}">
      <dgm:prSet/>
      <dgm:spPr/>
      <dgm:t>
        <a:bodyPr/>
        <a:lstStyle/>
        <a:p>
          <a:endParaRPr lang="en-US"/>
        </a:p>
      </dgm:t>
    </dgm:pt>
    <dgm:pt modelId="{DFF035CE-6729-4E1E-926C-CFAE25F33B28}">
      <dgm:prSet/>
      <dgm:spPr>
        <a:solidFill>
          <a:schemeClr val="accent3"/>
        </a:solidFill>
      </dgm:spPr>
      <dgm:t>
        <a:bodyPr/>
        <a:lstStyle/>
        <a:p>
          <a:r>
            <a:rPr lang="en-US"/>
            <a:t>Refer to </a:t>
          </a:r>
          <a:r>
            <a:rPr lang="en-US">
              <a:hlinkClick xmlns:r="http://schemas.openxmlformats.org/officeDocument/2006/relationships" r:id="rId1">
                <a:extLst>
                  <a:ext uri="{A12FA001-AC4F-418D-AE19-62706E023703}">
                    <ahyp:hlinkClr xmlns:ahyp="http://schemas.microsoft.com/office/drawing/2018/hyperlinkcolor" val="tx"/>
                  </a:ext>
                </a:extLst>
              </a:hlinkClick>
            </a:rPr>
            <a:t>www.abret.org</a:t>
          </a:r>
          <a:r>
            <a:rPr lang="en-US"/>
            <a:t> for specifics</a:t>
          </a:r>
        </a:p>
      </dgm:t>
    </dgm:pt>
    <dgm:pt modelId="{61B415B3-5ABC-48A1-B8C2-EC8D8FCF5ACD}" type="parTrans" cxnId="{61693C66-5B65-4FE2-9087-65A7334D508A}">
      <dgm:prSet/>
      <dgm:spPr/>
      <dgm:t>
        <a:bodyPr/>
        <a:lstStyle/>
        <a:p>
          <a:endParaRPr lang="en-US"/>
        </a:p>
      </dgm:t>
    </dgm:pt>
    <dgm:pt modelId="{8F5B3644-C0E9-412E-A620-0BB8CF2BE84E}" type="sibTrans" cxnId="{61693C66-5B65-4FE2-9087-65A7334D508A}">
      <dgm:prSet/>
      <dgm:spPr/>
      <dgm:t>
        <a:bodyPr/>
        <a:lstStyle/>
        <a:p>
          <a:endParaRPr lang="en-US"/>
        </a:p>
      </dgm:t>
    </dgm:pt>
    <dgm:pt modelId="{0622A831-A696-4EC2-A019-1F1D2D3401E8}">
      <dgm:prSet/>
      <dgm:spPr>
        <a:solidFill>
          <a:schemeClr val="accent4"/>
        </a:solidFill>
      </dgm:spPr>
      <dgm:t>
        <a:bodyPr/>
        <a:lstStyle/>
        <a:p>
          <a:r>
            <a:rPr lang="en-US"/>
            <a:t>Current BLS</a:t>
          </a:r>
        </a:p>
      </dgm:t>
    </dgm:pt>
    <dgm:pt modelId="{D5776D8A-913C-4C88-8A3C-73608DEBB94B}" type="parTrans" cxnId="{FF11D306-7609-4316-9919-4B070639F11C}">
      <dgm:prSet/>
      <dgm:spPr/>
      <dgm:t>
        <a:bodyPr/>
        <a:lstStyle/>
        <a:p>
          <a:endParaRPr lang="en-US"/>
        </a:p>
      </dgm:t>
    </dgm:pt>
    <dgm:pt modelId="{23D20050-8337-4ED1-868A-07C53FF1BA5A}" type="sibTrans" cxnId="{FF11D306-7609-4316-9919-4B070639F11C}">
      <dgm:prSet/>
      <dgm:spPr/>
      <dgm:t>
        <a:bodyPr/>
        <a:lstStyle/>
        <a:p>
          <a:endParaRPr lang="en-US"/>
        </a:p>
      </dgm:t>
    </dgm:pt>
    <dgm:pt modelId="{4C8F4C80-66FF-834A-87E4-B75071EE6903}" type="pres">
      <dgm:prSet presAssocID="{16A7FB8C-16E1-435C-A150-2BEF1B43607A}" presName="outerComposite" presStyleCnt="0">
        <dgm:presLayoutVars>
          <dgm:chMax val="5"/>
          <dgm:dir/>
          <dgm:resizeHandles val="exact"/>
        </dgm:presLayoutVars>
      </dgm:prSet>
      <dgm:spPr/>
    </dgm:pt>
    <dgm:pt modelId="{807BC2A6-DA77-3F4C-9836-9B0720B2DD43}" type="pres">
      <dgm:prSet presAssocID="{16A7FB8C-16E1-435C-A150-2BEF1B43607A}" presName="dummyMaxCanvas" presStyleCnt="0">
        <dgm:presLayoutVars/>
      </dgm:prSet>
      <dgm:spPr/>
    </dgm:pt>
    <dgm:pt modelId="{04E0AAF0-F7ED-5A4E-8665-04911F0C320D}" type="pres">
      <dgm:prSet presAssocID="{16A7FB8C-16E1-435C-A150-2BEF1B43607A}" presName="FourNodes_1" presStyleLbl="node1" presStyleIdx="0" presStyleCnt="4">
        <dgm:presLayoutVars>
          <dgm:bulletEnabled val="1"/>
        </dgm:presLayoutVars>
      </dgm:prSet>
      <dgm:spPr/>
    </dgm:pt>
    <dgm:pt modelId="{395B0E79-735E-8744-8F36-4C2C17DD0002}" type="pres">
      <dgm:prSet presAssocID="{16A7FB8C-16E1-435C-A150-2BEF1B43607A}" presName="FourNodes_2" presStyleLbl="node1" presStyleIdx="1" presStyleCnt="4">
        <dgm:presLayoutVars>
          <dgm:bulletEnabled val="1"/>
        </dgm:presLayoutVars>
      </dgm:prSet>
      <dgm:spPr/>
    </dgm:pt>
    <dgm:pt modelId="{EE739900-32DD-6942-BCD2-63F3E3F7F40C}" type="pres">
      <dgm:prSet presAssocID="{16A7FB8C-16E1-435C-A150-2BEF1B43607A}" presName="FourNodes_3" presStyleLbl="node1" presStyleIdx="2" presStyleCnt="4">
        <dgm:presLayoutVars>
          <dgm:bulletEnabled val="1"/>
        </dgm:presLayoutVars>
      </dgm:prSet>
      <dgm:spPr/>
    </dgm:pt>
    <dgm:pt modelId="{5750E920-2FC2-9940-B2E9-EDE9E95F7E73}" type="pres">
      <dgm:prSet presAssocID="{16A7FB8C-16E1-435C-A150-2BEF1B43607A}" presName="FourNodes_4" presStyleLbl="node1" presStyleIdx="3" presStyleCnt="4">
        <dgm:presLayoutVars>
          <dgm:bulletEnabled val="1"/>
        </dgm:presLayoutVars>
      </dgm:prSet>
      <dgm:spPr/>
    </dgm:pt>
    <dgm:pt modelId="{F835D124-648F-6045-A49E-A6A12A124618}" type="pres">
      <dgm:prSet presAssocID="{16A7FB8C-16E1-435C-A150-2BEF1B43607A}" presName="FourConn_1-2" presStyleLbl="fgAccFollowNode1" presStyleIdx="0" presStyleCnt="3">
        <dgm:presLayoutVars>
          <dgm:bulletEnabled val="1"/>
        </dgm:presLayoutVars>
      </dgm:prSet>
      <dgm:spPr/>
    </dgm:pt>
    <dgm:pt modelId="{5CD32537-BA7A-7A43-8C03-73C400A78039}" type="pres">
      <dgm:prSet presAssocID="{16A7FB8C-16E1-435C-A150-2BEF1B43607A}" presName="FourConn_2-3" presStyleLbl="fgAccFollowNode1" presStyleIdx="1" presStyleCnt="3">
        <dgm:presLayoutVars>
          <dgm:bulletEnabled val="1"/>
        </dgm:presLayoutVars>
      </dgm:prSet>
      <dgm:spPr/>
    </dgm:pt>
    <dgm:pt modelId="{02965B45-2B0B-9040-A047-E076311BA474}" type="pres">
      <dgm:prSet presAssocID="{16A7FB8C-16E1-435C-A150-2BEF1B43607A}" presName="FourConn_3-4" presStyleLbl="fgAccFollowNode1" presStyleIdx="2" presStyleCnt="3">
        <dgm:presLayoutVars>
          <dgm:bulletEnabled val="1"/>
        </dgm:presLayoutVars>
      </dgm:prSet>
      <dgm:spPr/>
    </dgm:pt>
    <dgm:pt modelId="{0FCB8930-248D-BE4F-A934-477ACD7F3615}" type="pres">
      <dgm:prSet presAssocID="{16A7FB8C-16E1-435C-A150-2BEF1B43607A}" presName="FourNodes_1_text" presStyleLbl="node1" presStyleIdx="3" presStyleCnt="4">
        <dgm:presLayoutVars>
          <dgm:bulletEnabled val="1"/>
        </dgm:presLayoutVars>
      </dgm:prSet>
      <dgm:spPr/>
    </dgm:pt>
    <dgm:pt modelId="{3C7AFBE0-A0E3-A044-98E0-253743A564E3}" type="pres">
      <dgm:prSet presAssocID="{16A7FB8C-16E1-435C-A150-2BEF1B43607A}" presName="FourNodes_2_text" presStyleLbl="node1" presStyleIdx="3" presStyleCnt="4">
        <dgm:presLayoutVars>
          <dgm:bulletEnabled val="1"/>
        </dgm:presLayoutVars>
      </dgm:prSet>
      <dgm:spPr/>
    </dgm:pt>
    <dgm:pt modelId="{EC81A35F-574B-4F4D-9828-8CFB3B1DAEEA}" type="pres">
      <dgm:prSet presAssocID="{16A7FB8C-16E1-435C-A150-2BEF1B43607A}" presName="FourNodes_3_text" presStyleLbl="node1" presStyleIdx="3" presStyleCnt="4">
        <dgm:presLayoutVars>
          <dgm:bulletEnabled val="1"/>
        </dgm:presLayoutVars>
      </dgm:prSet>
      <dgm:spPr/>
    </dgm:pt>
    <dgm:pt modelId="{5837C05B-377D-D84B-97E9-7A9E4C92BB5D}" type="pres">
      <dgm:prSet presAssocID="{16A7FB8C-16E1-435C-A150-2BEF1B43607A}" presName="FourNodes_4_text" presStyleLbl="node1" presStyleIdx="3" presStyleCnt="4">
        <dgm:presLayoutVars>
          <dgm:bulletEnabled val="1"/>
        </dgm:presLayoutVars>
      </dgm:prSet>
      <dgm:spPr/>
    </dgm:pt>
  </dgm:ptLst>
  <dgm:cxnLst>
    <dgm:cxn modelId="{FF11D306-7609-4316-9919-4B070639F11C}" srcId="{16A7FB8C-16E1-435C-A150-2BEF1B43607A}" destId="{0622A831-A696-4EC2-A019-1F1D2D3401E8}" srcOrd="3" destOrd="0" parTransId="{D5776D8A-913C-4C88-8A3C-73608DEBB94B}" sibTransId="{23D20050-8337-4ED1-868A-07C53FF1BA5A}"/>
    <dgm:cxn modelId="{4B36B00F-51DA-684C-AA8B-E158081E1DE5}" type="presOf" srcId="{16A7FB8C-16E1-435C-A150-2BEF1B43607A}" destId="{4C8F4C80-66FF-834A-87E4-B75071EE6903}" srcOrd="0" destOrd="0" presId="urn:microsoft.com/office/officeart/2005/8/layout/vProcess5"/>
    <dgm:cxn modelId="{6C94DA12-2C17-0E42-9FAE-F12EF2D76F94}" type="presOf" srcId="{923F767E-8E2D-4441-AE02-6D99DD3C7592}" destId="{0FCB8930-248D-BE4F-A934-477ACD7F3615}" srcOrd="1" destOrd="0" presId="urn:microsoft.com/office/officeart/2005/8/layout/vProcess5"/>
    <dgm:cxn modelId="{FE568832-69A0-2040-ABCB-DC053603C4FD}" type="presOf" srcId="{30E2C23C-2625-4FB5-A7B0-148621743733}" destId="{EE739900-32DD-6942-BCD2-63F3E3F7F40C}" srcOrd="0" destOrd="0" presId="urn:microsoft.com/office/officeart/2005/8/layout/vProcess5"/>
    <dgm:cxn modelId="{6AFA9B32-0E86-F14B-8C9F-A70E741373D3}" type="presOf" srcId="{23A37E19-CA32-4D52-9C60-39B0214E3A10}" destId="{02965B45-2B0B-9040-A047-E076311BA474}" srcOrd="0" destOrd="0" presId="urn:microsoft.com/office/officeart/2005/8/layout/vProcess5"/>
    <dgm:cxn modelId="{1202023E-2943-5047-8F4E-74B68E44D1D8}" type="presOf" srcId="{3373E53F-0AB1-4FEE-8716-07C0BC13E4B6}" destId="{3C7AFBE0-A0E3-A044-98E0-253743A564E3}" srcOrd="1" destOrd="0" presId="urn:microsoft.com/office/officeart/2005/8/layout/vProcess5"/>
    <dgm:cxn modelId="{E29D2C46-A400-E248-A1F0-98E34CB84020}" type="presOf" srcId="{5CE68866-0E6B-4FDD-A057-9CF2B516612E}" destId="{5CD32537-BA7A-7A43-8C03-73C400A78039}" srcOrd="0" destOrd="0" presId="urn:microsoft.com/office/officeart/2005/8/layout/vProcess5"/>
    <dgm:cxn modelId="{61693C66-5B65-4FE2-9087-65A7334D508A}" srcId="{30E2C23C-2625-4FB5-A7B0-148621743733}" destId="{DFF035CE-6729-4E1E-926C-CFAE25F33B28}" srcOrd="0" destOrd="0" parTransId="{61B415B3-5ABC-48A1-B8C2-EC8D8FCF5ACD}" sibTransId="{8F5B3644-C0E9-412E-A620-0BB8CF2BE84E}"/>
    <dgm:cxn modelId="{DB66D868-E23B-1848-A249-19F24E82CB33}" type="presOf" srcId="{0622A831-A696-4EC2-A019-1F1D2D3401E8}" destId="{5750E920-2FC2-9940-B2E9-EDE9E95F7E73}" srcOrd="0" destOrd="0" presId="urn:microsoft.com/office/officeart/2005/8/layout/vProcess5"/>
    <dgm:cxn modelId="{77EE526A-6891-7A4F-9484-10C99D718C42}" type="presOf" srcId="{DFF035CE-6729-4E1E-926C-CFAE25F33B28}" destId="{EC81A35F-574B-4F4D-9828-8CFB3B1DAEEA}" srcOrd="1" destOrd="1" presId="urn:microsoft.com/office/officeart/2005/8/layout/vProcess5"/>
    <dgm:cxn modelId="{29078359-2AA7-7D48-A877-D37600487344}" type="presOf" srcId="{30E2C23C-2625-4FB5-A7B0-148621743733}" destId="{EC81A35F-574B-4F4D-9828-8CFB3B1DAEEA}" srcOrd="1" destOrd="0" presId="urn:microsoft.com/office/officeart/2005/8/layout/vProcess5"/>
    <dgm:cxn modelId="{D126DA81-17F0-4E4F-B872-8A2B9DD989E2}" srcId="{16A7FB8C-16E1-435C-A150-2BEF1B43607A}" destId="{3373E53F-0AB1-4FEE-8716-07C0BC13E4B6}" srcOrd="1" destOrd="0" parTransId="{B3FAD0BC-24E7-4FE3-BA51-079333232F19}" sibTransId="{5CE68866-0E6B-4FDD-A057-9CF2B516612E}"/>
    <dgm:cxn modelId="{6ADEFE9A-7BAC-BF47-B910-D47695E7DCBF}" type="presOf" srcId="{0622A831-A696-4EC2-A019-1F1D2D3401E8}" destId="{5837C05B-377D-D84B-97E9-7A9E4C92BB5D}" srcOrd="1" destOrd="0" presId="urn:microsoft.com/office/officeart/2005/8/layout/vProcess5"/>
    <dgm:cxn modelId="{AFB045B9-F94B-F34F-871D-CC0564E63109}" type="presOf" srcId="{3373E53F-0AB1-4FEE-8716-07C0BC13E4B6}" destId="{395B0E79-735E-8744-8F36-4C2C17DD0002}" srcOrd="0" destOrd="0" presId="urn:microsoft.com/office/officeart/2005/8/layout/vProcess5"/>
    <dgm:cxn modelId="{A30950D9-27C9-8B4E-9063-D81FAF26D2DF}" type="presOf" srcId="{923F767E-8E2D-4441-AE02-6D99DD3C7592}" destId="{04E0AAF0-F7ED-5A4E-8665-04911F0C320D}" srcOrd="0" destOrd="0" presId="urn:microsoft.com/office/officeart/2005/8/layout/vProcess5"/>
    <dgm:cxn modelId="{6015E6EB-CB94-4E4B-9B3F-528F7F96E358}" type="presOf" srcId="{8DDB008C-CF3A-4A02-B4CA-749E4EB21F89}" destId="{F835D124-648F-6045-A49E-A6A12A124618}" srcOrd="0" destOrd="0" presId="urn:microsoft.com/office/officeart/2005/8/layout/vProcess5"/>
    <dgm:cxn modelId="{CE3D8AEC-02B8-4D4A-B590-A92DF5177AEB}" srcId="{16A7FB8C-16E1-435C-A150-2BEF1B43607A}" destId="{30E2C23C-2625-4FB5-A7B0-148621743733}" srcOrd="2" destOrd="0" parTransId="{4A43AD3E-B729-4D94-8FD2-4BF557F678F3}" sibTransId="{23A37E19-CA32-4D52-9C60-39B0214E3A10}"/>
    <dgm:cxn modelId="{1A65F9F2-1A41-4207-8848-EED570058812}" srcId="{16A7FB8C-16E1-435C-A150-2BEF1B43607A}" destId="{923F767E-8E2D-4441-AE02-6D99DD3C7592}" srcOrd="0" destOrd="0" parTransId="{05C40980-56F1-4A96-9E38-B54D37EACB76}" sibTransId="{8DDB008C-CF3A-4A02-B4CA-749E4EB21F89}"/>
    <dgm:cxn modelId="{21A722FA-866E-C04A-B8C4-80A6C223ECE0}" type="presOf" srcId="{DFF035CE-6729-4E1E-926C-CFAE25F33B28}" destId="{EE739900-32DD-6942-BCD2-63F3E3F7F40C}" srcOrd="0" destOrd="1" presId="urn:microsoft.com/office/officeart/2005/8/layout/vProcess5"/>
    <dgm:cxn modelId="{CD204B20-C6DE-D148-85DC-1A952CFA9B05}" type="presParOf" srcId="{4C8F4C80-66FF-834A-87E4-B75071EE6903}" destId="{807BC2A6-DA77-3F4C-9836-9B0720B2DD43}" srcOrd="0" destOrd="0" presId="urn:microsoft.com/office/officeart/2005/8/layout/vProcess5"/>
    <dgm:cxn modelId="{7F80AD73-2A8D-4C4C-8541-BBA4D8185454}" type="presParOf" srcId="{4C8F4C80-66FF-834A-87E4-B75071EE6903}" destId="{04E0AAF0-F7ED-5A4E-8665-04911F0C320D}" srcOrd="1" destOrd="0" presId="urn:microsoft.com/office/officeart/2005/8/layout/vProcess5"/>
    <dgm:cxn modelId="{D18B0CA3-6835-594A-AC93-1A2037B46BC9}" type="presParOf" srcId="{4C8F4C80-66FF-834A-87E4-B75071EE6903}" destId="{395B0E79-735E-8744-8F36-4C2C17DD0002}" srcOrd="2" destOrd="0" presId="urn:microsoft.com/office/officeart/2005/8/layout/vProcess5"/>
    <dgm:cxn modelId="{95BDE36B-D1BC-454E-BA63-884E5C4CD90A}" type="presParOf" srcId="{4C8F4C80-66FF-834A-87E4-B75071EE6903}" destId="{EE739900-32DD-6942-BCD2-63F3E3F7F40C}" srcOrd="3" destOrd="0" presId="urn:microsoft.com/office/officeart/2005/8/layout/vProcess5"/>
    <dgm:cxn modelId="{2EDCEC12-B82E-FD40-BCA8-BC3A1F47F930}" type="presParOf" srcId="{4C8F4C80-66FF-834A-87E4-B75071EE6903}" destId="{5750E920-2FC2-9940-B2E9-EDE9E95F7E73}" srcOrd="4" destOrd="0" presId="urn:microsoft.com/office/officeart/2005/8/layout/vProcess5"/>
    <dgm:cxn modelId="{734AA451-540B-8F45-9562-827CDE8677BB}" type="presParOf" srcId="{4C8F4C80-66FF-834A-87E4-B75071EE6903}" destId="{F835D124-648F-6045-A49E-A6A12A124618}" srcOrd="5" destOrd="0" presId="urn:microsoft.com/office/officeart/2005/8/layout/vProcess5"/>
    <dgm:cxn modelId="{CD854CD3-61A3-BB46-97A6-1B31423960E0}" type="presParOf" srcId="{4C8F4C80-66FF-834A-87E4-B75071EE6903}" destId="{5CD32537-BA7A-7A43-8C03-73C400A78039}" srcOrd="6" destOrd="0" presId="urn:microsoft.com/office/officeart/2005/8/layout/vProcess5"/>
    <dgm:cxn modelId="{9A03581F-5196-D442-9AF8-1B0DB1995112}" type="presParOf" srcId="{4C8F4C80-66FF-834A-87E4-B75071EE6903}" destId="{02965B45-2B0B-9040-A047-E076311BA474}" srcOrd="7" destOrd="0" presId="urn:microsoft.com/office/officeart/2005/8/layout/vProcess5"/>
    <dgm:cxn modelId="{326A12F8-B848-CD4B-BDE4-413460847544}" type="presParOf" srcId="{4C8F4C80-66FF-834A-87E4-B75071EE6903}" destId="{0FCB8930-248D-BE4F-A934-477ACD7F3615}" srcOrd="8" destOrd="0" presId="urn:microsoft.com/office/officeart/2005/8/layout/vProcess5"/>
    <dgm:cxn modelId="{F48E6EB2-91F6-C147-AA75-A0F1A31B34C1}" type="presParOf" srcId="{4C8F4C80-66FF-834A-87E4-B75071EE6903}" destId="{3C7AFBE0-A0E3-A044-98E0-253743A564E3}" srcOrd="9" destOrd="0" presId="urn:microsoft.com/office/officeart/2005/8/layout/vProcess5"/>
    <dgm:cxn modelId="{9853BA13-1151-AD42-9911-D711EEEA0B54}" type="presParOf" srcId="{4C8F4C80-66FF-834A-87E4-B75071EE6903}" destId="{EC81A35F-574B-4F4D-9828-8CFB3B1DAEEA}" srcOrd="10" destOrd="0" presId="urn:microsoft.com/office/officeart/2005/8/layout/vProcess5"/>
    <dgm:cxn modelId="{2953C99F-3852-A94C-95E5-1EA94F2A9DEA}" type="presParOf" srcId="{4C8F4C80-66FF-834A-87E4-B75071EE6903}" destId="{5837C05B-377D-D84B-97E9-7A9E4C92BB5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C777C-160A-4A54-9582-C2AA2464480B}" type="doc">
      <dgm:prSet loTypeId="urn:microsoft.com/office/officeart/2005/8/layout/process2" loCatId="process" qsTypeId="urn:microsoft.com/office/officeart/2005/8/quickstyle/simple2" qsCatId="simple" csTypeId="urn:microsoft.com/office/officeart/2005/8/colors/colorful2" csCatId="colorful" phldr="1"/>
      <dgm:spPr/>
      <dgm:t>
        <a:bodyPr/>
        <a:lstStyle/>
        <a:p>
          <a:endParaRPr lang="en-US"/>
        </a:p>
      </dgm:t>
    </dgm:pt>
    <dgm:pt modelId="{BCB42D0B-FAEB-4354-B8E6-1DB65C3E7214}">
      <dgm:prSet custT="1"/>
      <dgm:spPr/>
      <dgm:t>
        <a:bodyPr/>
        <a:lstStyle/>
        <a:p>
          <a:pPr algn="ctr"/>
          <a:r>
            <a:rPr lang="en-US" sz="2800" dirty="0"/>
            <a:t>200 Questions</a:t>
          </a:r>
        </a:p>
      </dgm:t>
    </dgm:pt>
    <dgm:pt modelId="{D1F46731-E42A-4419-A9AD-0F7DCB9F3F59}" type="parTrans" cxnId="{D3FAB4D7-37A9-49DC-B792-CEEA02517BF4}">
      <dgm:prSet/>
      <dgm:spPr/>
      <dgm:t>
        <a:bodyPr/>
        <a:lstStyle/>
        <a:p>
          <a:endParaRPr lang="en-US"/>
        </a:p>
      </dgm:t>
    </dgm:pt>
    <dgm:pt modelId="{CA947762-7582-4534-BA80-D0E6721D0070}" type="sibTrans" cxnId="{D3FAB4D7-37A9-49DC-B792-CEEA02517BF4}">
      <dgm:prSet/>
      <dgm:spPr/>
      <dgm:t>
        <a:bodyPr/>
        <a:lstStyle/>
        <a:p>
          <a:endParaRPr lang="en-US"/>
        </a:p>
      </dgm:t>
    </dgm:pt>
    <dgm:pt modelId="{143E2483-E6FA-4355-A9DE-92DE3854FA7A}">
      <dgm:prSet custT="1"/>
      <dgm:spPr/>
      <dgm:t>
        <a:bodyPr/>
        <a:lstStyle/>
        <a:p>
          <a:pPr algn="ctr"/>
          <a:r>
            <a:rPr lang="en-US" sz="2800" dirty="0"/>
            <a:t>4 hours to complete</a:t>
          </a:r>
        </a:p>
      </dgm:t>
    </dgm:pt>
    <dgm:pt modelId="{ACE3BFDA-64B4-4111-9A0E-9B8BAECDF00A}" type="parTrans" cxnId="{74843EFB-7876-4E5B-AF6F-1FF25D1DA29B}">
      <dgm:prSet/>
      <dgm:spPr/>
      <dgm:t>
        <a:bodyPr/>
        <a:lstStyle/>
        <a:p>
          <a:endParaRPr lang="en-US"/>
        </a:p>
      </dgm:t>
    </dgm:pt>
    <dgm:pt modelId="{4A39717D-122F-4D06-8D79-766D16CDE722}" type="sibTrans" cxnId="{74843EFB-7876-4E5B-AF6F-1FF25D1DA29B}">
      <dgm:prSet/>
      <dgm:spPr/>
      <dgm:t>
        <a:bodyPr/>
        <a:lstStyle/>
        <a:p>
          <a:endParaRPr lang="en-US"/>
        </a:p>
      </dgm:t>
    </dgm:pt>
    <dgm:pt modelId="{AF28819F-9FAD-4617-B530-C7E9678E5158}">
      <dgm:prSet/>
      <dgm:spPr/>
      <dgm:t>
        <a:bodyPr/>
        <a:lstStyle/>
        <a:p>
          <a:pPr algn="ctr"/>
          <a:r>
            <a:rPr lang="en-US" sz="1800" dirty="0"/>
            <a:t>Exam is weighted as follows:</a:t>
          </a:r>
        </a:p>
      </dgm:t>
    </dgm:pt>
    <dgm:pt modelId="{99238271-B66C-455A-BB71-5C93510A155F}" type="parTrans" cxnId="{087A9717-755C-4BB6-9D15-FEC3FC8C27AD}">
      <dgm:prSet/>
      <dgm:spPr/>
      <dgm:t>
        <a:bodyPr/>
        <a:lstStyle/>
        <a:p>
          <a:endParaRPr lang="en-US"/>
        </a:p>
      </dgm:t>
    </dgm:pt>
    <dgm:pt modelId="{F5A96143-A20D-46DE-8073-0DB26987D4BB}" type="sibTrans" cxnId="{087A9717-755C-4BB6-9D15-FEC3FC8C27AD}">
      <dgm:prSet/>
      <dgm:spPr/>
      <dgm:t>
        <a:bodyPr/>
        <a:lstStyle/>
        <a:p>
          <a:endParaRPr lang="en-US"/>
        </a:p>
      </dgm:t>
    </dgm:pt>
    <dgm:pt modelId="{D607A37B-87AF-48D2-BEE4-76AC6E696B20}">
      <dgm:prSet custT="1"/>
      <dgm:spPr/>
      <dgm:t>
        <a:bodyPr/>
        <a:lstStyle/>
        <a:p>
          <a:pPr algn="l"/>
          <a:r>
            <a:rPr lang="en-US" sz="1200" dirty="0"/>
            <a:t>Pre-Study Preparation  25%</a:t>
          </a:r>
        </a:p>
      </dgm:t>
    </dgm:pt>
    <dgm:pt modelId="{CADAD6AE-6232-4982-BC3F-D80121973E00}" type="parTrans" cxnId="{3CF0895C-7A86-40C6-BF1F-02E40DA179A3}">
      <dgm:prSet/>
      <dgm:spPr/>
      <dgm:t>
        <a:bodyPr/>
        <a:lstStyle/>
        <a:p>
          <a:endParaRPr lang="en-US"/>
        </a:p>
      </dgm:t>
    </dgm:pt>
    <dgm:pt modelId="{6AC3F2AE-A927-470B-A1D5-B435581DB267}" type="sibTrans" cxnId="{3CF0895C-7A86-40C6-BF1F-02E40DA179A3}">
      <dgm:prSet/>
      <dgm:spPr/>
      <dgm:t>
        <a:bodyPr/>
        <a:lstStyle/>
        <a:p>
          <a:endParaRPr lang="en-US"/>
        </a:p>
      </dgm:t>
    </dgm:pt>
    <dgm:pt modelId="{687FA5B2-9C3E-453B-AEDE-EACC9A40CC39}">
      <dgm:prSet custT="1"/>
      <dgm:spPr/>
      <dgm:t>
        <a:bodyPr/>
        <a:lstStyle/>
        <a:p>
          <a:pPr algn="l"/>
          <a:r>
            <a:rPr lang="en-US" sz="1200" dirty="0"/>
            <a:t>Performing the Study  65%</a:t>
          </a:r>
        </a:p>
      </dgm:t>
    </dgm:pt>
    <dgm:pt modelId="{C4E07D7E-6E80-4DD2-BE61-D308E079C5B1}" type="parTrans" cxnId="{60625F77-1A14-4165-BEB0-04002ECE4540}">
      <dgm:prSet/>
      <dgm:spPr/>
      <dgm:t>
        <a:bodyPr/>
        <a:lstStyle/>
        <a:p>
          <a:endParaRPr lang="en-US"/>
        </a:p>
      </dgm:t>
    </dgm:pt>
    <dgm:pt modelId="{86E94871-28ED-429D-A0D0-72954E1A919C}" type="sibTrans" cxnId="{60625F77-1A14-4165-BEB0-04002ECE4540}">
      <dgm:prSet/>
      <dgm:spPr/>
      <dgm:t>
        <a:bodyPr/>
        <a:lstStyle/>
        <a:p>
          <a:endParaRPr lang="en-US"/>
        </a:p>
      </dgm:t>
    </dgm:pt>
    <dgm:pt modelId="{986C097B-29ED-4205-9AC6-4830D01859CD}">
      <dgm:prSet custT="1"/>
      <dgm:spPr/>
      <dgm:t>
        <a:bodyPr/>
        <a:lstStyle/>
        <a:p>
          <a:pPr algn="l"/>
          <a:r>
            <a:rPr lang="en-US" sz="1200" dirty="0"/>
            <a:t>Post-Study Procedures  10%</a:t>
          </a:r>
        </a:p>
      </dgm:t>
    </dgm:pt>
    <dgm:pt modelId="{906895D8-82F2-4531-91BF-2D13B1B8BF45}" type="parTrans" cxnId="{DCB52DE8-94E8-4643-A47E-C365461DBFB9}">
      <dgm:prSet/>
      <dgm:spPr/>
      <dgm:t>
        <a:bodyPr/>
        <a:lstStyle/>
        <a:p>
          <a:endParaRPr lang="en-US"/>
        </a:p>
      </dgm:t>
    </dgm:pt>
    <dgm:pt modelId="{F6D3C8D4-4F14-48D9-99E2-AE0201FE4AB1}" type="sibTrans" cxnId="{DCB52DE8-94E8-4643-A47E-C365461DBFB9}">
      <dgm:prSet/>
      <dgm:spPr/>
      <dgm:t>
        <a:bodyPr/>
        <a:lstStyle/>
        <a:p>
          <a:endParaRPr lang="en-US"/>
        </a:p>
      </dgm:t>
    </dgm:pt>
    <dgm:pt modelId="{EC928C23-4869-4BB4-93A7-659AB3A168BF}" type="pres">
      <dgm:prSet presAssocID="{1BCC777C-160A-4A54-9582-C2AA2464480B}" presName="linearFlow" presStyleCnt="0">
        <dgm:presLayoutVars>
          <dgm:resizeHandles val="exact"/>
        </dgm:presLayoutVars>
      </dgm:prSet>
      <dgm:spPr/>
    </dgm:pt>
    <dgm:pt modelId="{FADC9160-7A75-4E89-B0FA-EF91F52AAA41}" type="pres">
      <dgm:prSet presAssocID="{BCB42D0B-FAEB-4354-B8E6-1DB65C3E7214}" presName="node" presStyleLbl="node1" presStyleIdx="0" presStyleCnt="3">
        <dgm:presLayoutVars>
          <dgm:bulletEnabled val="1"/>
        </dgm:presLayoutVars>
      </dgm:prSet>
      <dgm:spPr/>
    </dgm:pt>
    <dgm:pt modelId="{5D9015A0-A9CA-4B0A-BC6C-9A330F9CD33E}" type="pres">
      <dgm:prSet presAssocID="{CA947762-7582-4534-BA80-D0E6721D0070}" presName="sibTrans" presStyleLbl="sibTrans2D1" presStyleIdx="0" presStyleCnt="2"/>
      <dgm:spPr/>
    </dgm:pt>
    <dgm:pt modelId="{D25219D4-9720-4619-93B5-F52012147E7D}" type="pres">
      <dgm:prSet presAssocID="{CA947762-7582-4534-BA80-D0E6721D0070}" presName="connectorText" presStyleLbl="sibTrans2D1" presStyleIdx="0" presStyleCnt="2"/>
      <dgm:spPr/>
    </dgm:pt>
    <dgm:pt modelId="{155A00BF-9EBF-4E9F-A9FD-F455EDE40B1E}" type="pres">
      <dgm:prSet presAssocID="{143E2483-E6FA-4355-A9DE-92DE3854FA7A}" presName="node" presStyleLbl="node1" presStyleIdx="1" presStyleCnt="3">
        <dgm:presLayoutVars>
          <dgm:bulletEnabled val="1"/>
        </dgm:presLayoutVars>
      </dgm:prSet>
      <dgm:spPr/>
    </dgm:pt>
    <dgm:pt modelId="{82E5A653-4E5F-48B1-B93D-072682EA02CD}" type="pres">
      <dgm:prSet presAssocID="{4A39717D-122F-4D06-8D79-766D16CDE722}" presName="sibTrans" presStyleLbl="sibTrans2D1" presStyleIdx="1" presStyleCnt="2"/>
      <dgm:spPr/>
    </dgm:pt>
    <dgm:pt modelId="{7C5F728B-5427-4C11-89D5-33FC0E6867A3}" type="pres">
      <dgm:prSet presAssocID="{4A39717D-122F-4D06-8D79-766D16CDE722}" presName="connectorText" presStyleLbl="sibTrans2D1" presStyleIdx="1" presStyleCnt="2"/>
      <dgm:spPr/>
    </dgm:pt>
    <dgm:pt modelId="{BEEFD4C7-156D-4E7A-8217-3EBB00432B55}" type="pres">
      <dgm:prSet presAssocID="{AF28819F-9FAD-4617-B530-C7E9678E5158}" presName="node" presStyleLbl="node1" presStyleIdx="2" presStyleCnt="3">
        <dgm:presLayoutVars>
          <dgm:bulletEnabled val="1"/>
        </dgm:presLayoutVars>
      </dgm:prSet>
      <dgm:spPr/>
    </dgm:pt>
  </dgm:ptLst>
  <dgm:cxnLst>
    <dgm:cxn modelId="{66617B0E-EE02-4F68-B456-2F9B56D64633}" type="presOf" srcId="{143E2483-E6FA-4355-A9DE-92DE3854FA7A}" destId="{155A00BF-9EBF-4E9F-A9FD-F455EDE40B1E}" srcOrd="0" destOrd="0" presId="urn:microsoft.com/office/officeart/2005/8/layout/process2"/>
    <dgm:cxn modelId="{087A9717-755C-4BB6-9D15-FEC3FC8C27AD}" srcId="{1BCC777C-160A-4A54-9582-C2AA2464480B}" destId="{AF28819F-9FAD-4617-B530-C7E9678E5158}" srcOrd="2" destOrd="0" parTransId="{99238271-B66C-455A-BB71-5C93510A155F}" sibTransId="{F5A96143-A20D-46DE-8073-0DB26987D4BB}"/>
    <dgm:cxn modelId="{28BD5734-EBB3-4955-822E-6CDAE8FBD7F9}" type="presOf" srcId="{BCB42D0B-FAEB-4354-B8E6-1DB65C3E7214}" destId="{FADC9160-7A75-4E89-B0FA-EF91F52AAA41}" srcOrd="0" destOrd="0" presId="urn:microsoft.com/office/officeart/2005/8/layout/process2"/>
    <dgm:cxn modelId="{695C4A38-1D6C-48F0-9D18-32F68678AB5A}" type="presOf" srcId="{CA947762-7582-4534-BA80-D0E6721D0070}" destId="{5D9015A0-A9CA-4B0A-BC6C-9A330F9CD33E}" srcOrd="0" destOrd="0" presId="urn:microsoft.com/office/officeart/2005/8/layout/process2"/>
    <dgm:cxn modelId="{7851523B-C482-4FB1-8C79-8782F4332320}" type="presOf" srcId="{4A39717D-122F-4D06-8D79-766D16CDE722}" destId="{7C5F728B-5427-4C11-89D5-33FC0E6867A3}" srcOrd="1" destOrd="0" presId="urn:microsoft.com/office/officeart/2005/8/layout/process2"/>
    <dgm:cxn modelId="{858E933D-2C0A-4040-8753-A5052149A3E8}" type="presOf" srcId="{687FA5B2-9C3E-453B-AEDE-EACC9A40CC39}" destId="{BEEFD4C7-156D-4E7A-8217-3EBB00432B55}" srcOrd="0" destOrd="2" presId="urn:microsoft.com/office/officeart/2005/8/layout/process2"/>
    <dgm:cxn modelId="{3CF0895C-7A86-40C6-BF1F-02E40DA179A3}" srcId="{AF28819F-9FAD-4617-B530-C7E9678E5158}" destId="{D607A37B-87AF-48D2-BEE4-76AC6E696B20}" srcOrd="0" destOrd="0" parTransId="{CADAD6AE-6232-4982-BC3F-D80121973E00}" sibTransId="{6AC3F2AE-A927-470B-A1D5-B435581DB267}"/>
    <dgm:cxn modelId="{C9963253-3DBA-460A-B913-9774FB8BACB5}" type="presOf" srcId="{1BCC777C-160A-4A54-9582-C2AA2464480B}" destId="{EC928C23-4869-4BB4-93A7-659AB3A168BF}" srcOrd="0" destOrd="0" presId="urn:microsoft.com/office/officeart/2005/8/layout/process2"/>
    <dgm:cxn modelId="{60625F77-1A14-4165-BEB0-04002ECE4540}" srcId="{AF28819F-9FAD-4617-B530-C7E9678E5158}" destId="{687FA5B2-9C3E-453B-AEDE-EACC9A40CC39}" srcOrd="1" destOrd="0" parTransId="{C4E07D7E-6E80-4DD2-BE61-D308E079C5B1}" sibTransId="{86E94871-28ED-429D-A0D0-72954E1A919C}"/>
    <dgm:cxn modelId="{13A2B288-E3FF-4294-BB2A-1C1A6D3DC262}" type="presOf" srcId="{AF28819F-9FAD-4617-B530-C7E9678E5158}" destId="{BEEFD4C7-156D-4E7A-8217-3EBB00432B55}" srcOrd="0" destOrd="0" presId="urn:microsoft.com/office/officeart/2005/8/layout/process2"/>
    <dgm:cxn modelId="{AE26E09A-36A0-42C9-AA47-44EC23FDD2FF}" type="presOf" srcId="{986C097B-29ED-4205-9AC6-4830D01859CD}" destId="{BEEFD4C7-156D-4E7A-8217-3EBB00432B55}" srcOrd="0" destOrd="3" presId="urn:microsoft.com/office/officeart/2005/8/layout/process2"/>
    <dgm:cxn modelId="{D3FAB4D7-37A9-49DC-B792-CEEA02517BF4}" srcId="{1BCC777C-160A-4A54-9582-C2AA2464480B}" destId="{BCB42D0B-FAEB-4354-B8E6-1DB65C3E7214}" srcOrd="0" destOrd="0" parTransId="{D1F46731-E42A-4419-A9AD-0F7DCB9F3F59}" sibTransId="{CA947762-7582-4534-BA80-D0E6721D0070}"/>
    <dgm:cxn modelId="{57B9FADA-F0BE-4AAB-99D5-BF38066C6861}" type="presOf" srcId="{D607A37B-87AF-48D2-BEE4-76AC6E696B20}" destId="{BEEFD4C7-156D-4E7A-8217-3EBB00432B55}" srcOrd="0" destOrd="1" presId="urn:microsoft.com/office/officeart/2005/8/layout/process2"/>
    <dgm:cxn modelId="{688CD7DD-1B70-4234-AA21-3700A78230C7}" type="presOf" srcId="{CA947762-7582-4534-BA80-D0E6721D0070}" destId="{D25219D4-9720-4619-93B5-F52012147E7D}" srcOrd="1" destOrd="0" presId="urn:microsoft.com/office/officeart/2005/8/layout/process2"/>
    <dgm:cxn modelId="{DCB52DE8-94E8-4643-A47E-C365461DBFB9}" srcId="{AF28819F-9FAD-4617-B530-C7E9678E5158}" destId="{986C097B-29ED-4205-9AC6-4830D01859CD}" srcOrd="2" destOrd="0" parTransId="{906895D8-82F2-4531-91BF-2D13B1B8BF45}" sibTransId="{F6D3C8D4-4F14-48D9-99E2-AE0201FE4AB1}"/>
    <dgm:cxn modelId="{9611C3F5-1734-4029-A840-9952473BE179}" type="presOf" srcId="{4A39717D-122F-4D06-8D79-766D16CDE722}" destId="{82E5A653-4E5F-48B1-B93D-072682EA02CD}" srcOrd="0" destOrd="0" presId="urn:microsoft.com/office/officeart/2005/8/layout/process2"/>
    <dgm:cxn modelId="{74843EFB-7876-4E5B-AF6F-1FF25D1DA29B}" srcId="{1BCC777C-160A-4A54-9582-C2AA2464480B}" destId="{143E2483-E6FA-4355-A9DE-92DE3854FA7A}" srcOrd="1" destOrd="0" parTransId="{ACE3BFDA-64B4-4111-9A0E-9B8BAECDF00A}" sibTransId="{4A39717D-122F-4D06-8D79-766D16CDE722}"/>
    <dgm:cxn modelId="{95816418-FD84-4A9C-9E1E-6957416CD573}" type="presParOf" srcId="{EC928C23-4869-4BB4-93A7-659AB3A168BF}" destId="{FADC9160-7A75-4E89-B0FA-EF91F52AAA41}" srcOrd="0" destOrd="0" presId="urn:microsoft.com/office/officeart/2005/8/layout/process2"/>
    <dgm:cxn modelId="{154BEB60-7DC2-4E6C-A288-5BF87010ABD2}" type="presParOf" srcId="{EC928C23-4869-4BB4-93A7-659AB3A168BF}" destId="{5D9015A0-A9CA-4B0A-BC6C-9A330F9CD33E}" srcOrd="1" destOrd="0" presId="urn:microsoft.com/office/officeart/2005/8/layout/process2"/>
    <dgm:cxn modelId="{824CE161-2BF2-4D09-9A52-DF0F55CC018C}" type="presParOf" srcId="{5D9015A0-A9CA-4B0A-BC6C-9A330F9CD33E}" destId="{D25219D4-9720-4619-93B5-F52012147E7D}" srcOrd="0" destOrd="0" presId="urn:microsoft.com/office/officeart/2005/8/layout/process2"/>
    <dgm:cxn modelId="{A820DAE0-D488-4377-A29D-E41617B575B6}" type="presParOf" srcId="{EC928C23-4869-4BB4-93A7-659AB3A168BF}" destId="{155A00BF-9EBF-4E9F-A9FD-F455EDE40B1E}" srcOrd="2" destOrd="0" presId="urn:microsoft.com/office/officeart/2005/8/layout/process2"/>
    <dgm:cxn modelId="{25BA9B14-7CF8-431F-AEA6-DFD8A099AD7A}" type="presParOf" srcId="{EC928C23-4869-4BB4-93A7-659AB3A168BF}" destId="{82E5A653-4E5F-48B1-B93D-072682EA02CD}" srcOrd="3" destOrd="0" presId="urn:microsoft.com/office/officeart/2005/8/layout/process2"/>
    <dgm:cxn modelId="{3665C47E-C99D-4DE2-BD7F-67490D081F61}" type="presParOf" srcId="{82E5A653-4E5F-48B1-B93D-072682EA02CD}" destId="{7C5F728B-5427-4C11-89D5-33FC0E6867A3}" srcOrd="0" destOrd="0" presId="urn:microsoft.com/office/officeart/2005/8/layout/process2"/>
    <dgm:cxn modelId="{49518224-28A6-41F9-8582-79CD9786CEFB}" type="presParOf" srcId="{EC928C23-4869-4BB4-93A7-659AB3A168BF}" destId="{BEEFD4C7-156D-4E7A-8217-3EBB00432B5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47701-AD3E-4A84-BE04-21E2CC1132C0}" type="doc">
      <dgm:prSet loTypeId="urn:microsoft.com/office/officeart/2016/7/layout/RepeatingBendingProcessNew" loCatId="process" qsTypeId="urn:microsoft.com/office/officeart/2005/8/quickstyle/simple1" qsCatId="simple" csTypeId="urn:microsoft.com/office/officeart/2005/8/colors/accent5_2" csCatId="accent5" phldr="1"/>
      <dgm:spPr/>
      <dgm:t>
        <a:bodyPr/>
        <a:lstStyle/>
        <a:p>
          <a:endParaRPr lang="en-US"/>
        </a:p>
      </dgm:t>
    </dgm:pt>
    <dgm:pt modelId="{C1C87408-9B09-4B2B-9F29-19EFF8F09BD2}">
      <dgm:prSet custT="1"/>
      <dgm:spPr>
        <a:solidFill>
          <a:schemeClr val="accent2"/>
        </a:solidFill>
      </dgm:spPr>
      <dgm:t>
        <a:bodyPr/>
        <a:lstStyle/>
        <a:p>
          <a:r>
            <a:rPr lang="en-US" sz="1400" b="1" dirty="0"/>
            <a:t>ABRET ASAP Program</a:t>
          </a:r>
        </a:p>
      </dgm:t>
    </dgm:pt>
    <dgm:pt modelId="{83D56D05-4C5C-45F9-A4F9-2105573ED4E1}" type="parTrans" cxnId="{7E85C1FA-F457-4ABA-96D6-AFEDD26EFA5D}">
      <dgm:prSet/>
      <dgm:spPr/>
      <dgm:t>
        <a:bodyPr/>
        <a:lstStyle/>
        <a:p>
          <a:endParaRPr lang="en-US"/>
        </a:p>
      </dgm:t>
    </dgm:pt>
    <dgm:pt modelId="{D29E7820-E762-4CD8-92FF-844F291B6658}" type="sibTrans" cxnId="{7E85C1FA-F457-4ABA-96D6-AFEDD26EFA5D}">
      <dgm:prSet/>
      <dgm:spPr/>
      <dgm:t>
        <a:bodyPr/>
        <a:lstStyle/>
        <a:p>
          <a:endParaRPr lang="en-US"/>
        </a:p>
      </dgm:t>
    </dgm:pt>
    <dgm:pt modelId="{B27233A3-8D14-4DF1-A2ED-98820C9D1094}">
      <dgm:prSet custT="1"/>
      <dgm:spPr>
        <a:solidFill>
          <a:schemeClr val="accent3"/>
        </a:solidFill>
      </dgm:spPr>
      <dgm:t>
        <a:bodyPr/>
        <a:lstStyle/>
        <a:p>
          <a:r>
            <a:rPr lang="en-US" sz="1400" b="1" dirty="0"/>
            <a:t>ABRET CLTM Exam Handbook</a:t>
          </a:r>
        </a:p>
      </dgm:t>
    </dgm:pt>
    <dgm:pt modelId="{D10A7A82-955B-4902-A204-277E19852F50}" type="parTrans" cxnId="{19BA61FA-3150-48A1-B787-3AE7C7A89274}">
      <dgm:prSet/>
      <dgm:spPr/>
      <dgm:t>
        <a:bodyPr/>
        <a:lstStyle/>
        <a:p>
          <a:endParaRPr lang="en-US"/>
        </a:p>
      </dgm:t>
    </dgm:pt>
    <dgm:pt modelId="{C3C77591-0189-4DEB-9CE9-6E8A3190AC34}" type="sibTrans" cxnId="{19BA61FA-3150-48A1-B787-3AE7C7A89274}">
      <dgm:prSet/>
      <dgm:spPr/>
      <dgm:t>
        <a:bodyPr/>
        <a:lstStyle/>
        <a:p>
          <a:endParaRPr lang="en-US"/>
        </a:p>
      </dgm:t>
    </dgm:pt>
    <dgm:pt modelId="{A25C012F-716B-4354-BAD2-07BC2D6BA7D2}">
      <dgm:prSet custT="1"/>
      <dgm:spPr>
        <a:solidFill>
          <a:schemeClr val="accent3"/>
        </a:solidFill>
      </dgm:spPr>
      <dgm:t>
        <a:bodyPr/>
        <a:lstStyle/>
        <a:p>
          <a:r>
            <a:rPr lang="en-US" sz="1200" b="1" dirty="0"/>
            <a:t>Content outline</a:t>
          </a:r>
        </a:p>
      </dgm:t>
    </dgm:pt>
    <dgm:pt modelId="{80E3E61F-EE9E-4CD7-A7FE-7588476A47D0}" type="parTrans" cxnId="{D7BCC7DA-744C-42A8-A028-36BFA003F73A}">
      <dgm:prSet/>
      <dgm:spPr/>
      <dgm:t>
        <a:bodyPr/>
        <a:lstStyle/>
        <a:p>
          <a:endParaRPr lang="en-US"/>
        </a:p>
      </dgm:t>
    </dgm:pt>
    <dgm:pt modelId="{9F5624A3-231A-45DB-B5C7-CF4673EA94C2}" type="sibTrans" cxnId="{D7BCC7DA-744C-42A8-A028-36BFA003F73A}">
      <dgm:prSet/>
      <dgm:spPr/>
      <dgm:t>
        <a:bodyPr/>
        <a:lstStyle/>
        <a:p>
          <a:endParaRPr lang="en-US"/>
        </a:p>
      </dgm:t>
    </dgm:pt>
    <dgm:pt modelId="{E648ADBE-D811-4B1A-950A-A1B724134C67}">
      <dgm:prSet custT="1"/>
      <dgm:spPr>
        <a:solidFill>
          <a:schemeClr val="accent3"/>
        </a:solidFill>
      </dgm:spPr>
      <dgm:t>
        <a:bodyPr/>
        <a:lstStyle/>
        <a:p>
          <a:r>
            <a:rPr lang="en-US" sz="1200" b="1" dirty="0"/>
            <a:t>References</a:t>
          </a:r>
        </a:p>
      </dgm:t>
    </dgm:pt>
    <dgm:pt modelId="{31638AE2-AB35-4546-BB9A-4D215F21BCDC}" type="parTrans" cxnId="{BA37140D-812D-46C3-9EF3-151EDCD8928B}">
      <dgm:prSet/>
      <dgm:spPr/>
      <dgm:t>
        <a:bodyPr/>
        <a:lstStyle/>
        <a:p>
          <a:endParaRPr lang="en-US"/>
        </a:p>
      </dgm:t>
    </dgm:pt>
    <dgm:pt modelId="{E12910F4-13CE-4F81-A6AA-64F62C22B869}" type="sibTrans" cxnId="{BA37140D-812D-46C3-9EF3-151EDCD8928B}">
      <dgm:prSet/>
      <dgm:spPr/>
      <dgm:t>
        <a:bodyPr/>
        <a:lstStyle/>
        <a:p>
          <a:endParaRPr lang="en-US"/>
        </a:p>
      </dgm:t>
    </dgm:pt>
    <dgm:pt modelId="{D1166B49-8F86-4A4F-A87C-E86BC76E2D4C}">
      <dgm:prSet custT="1"/>
      <dgm:spPr>
        <a:solidFill>
          <a:schemeClr val="accent4"/>
        </a:solidFill>
      </dgm:spPr>
      <dgm:t>
        <a:bodyPr/>
        <a:lstStyle/>
        <a:p>
          <a:r>
            <a:rPr lang="en-US" sz="1400" b="1" dirty="0"/>
            <a:t>ACNS Guideline 12 Long-Term Monitoring For Epilepsy</a:t>
          </a:r>
        </a:p>
      </dgm:t>
    </dgm:pt>
    <dgm:pt modelId="{979A99C0-0DCB-43D3-9B99-213C1307DDA4}" type="parTrans" cxnId="{DA944233-E894-4190-82BC-88C45D11EEC6}">
      <dgm:prSet/>
      <dgm:spPr/>
      <dgm:t>
        <a:bodyPr/>
        <a:lstStyle/>
        <a:p>
          <a:endParaRPr lang="en-US"/>
        </a:p>
      </dgm:t>
    </dgm:pt>
    <dgm:pt modelId="{119B4F5E-B453-4A9A-B9C0-AAF18F84C241}" type="sibTrans" cxnId="{DA944233-E894-4190-82BC-88C45D11EEC6}">
      <dgm:prSet/>
      <dgm:spPr/>
      <dgm:t>
        <a:bodyPr/>
        <a:lstStyle/>
        <a:p>
          <a:endParaRPr lang="en-US"/>
        </a:p>
      </dgm:t>
    </dgm:pt>
    <dgm:pt modelId="{60A774EF-A84E-4D84-A5EA-FEFD19DCA658}">
      <dgm:prSet custT="1"/>
      <dgm:spPr/>
      <dgm:t>
        <a:bodyPr/>
        <a:lstStyle/>
        <a:p>
          <a:r>
            <a:rPr lang="en-US" sz="1400" b="1" dirty="0"/>
            <a:t>ACNS Guideline 14 Standardized Critical Care EEG Terminology</a:t>
          </a:r>
        </a:p>
      </dgm:t>
    </dgm:pt>
    <dgm:pt modelId="{23591026-B6D4-4D2E-A725-A4E7C47A7C1C}" type="parTrans" cxnId="{2344F3DA-FE77-46C4-A609-F6AE158A6680}">
      <dgm:prSet/>
      <dgm:spPr/>
      <dgm:t>
        <a:bodyPr/>
        <a:lstStyle/>
        <a:p>
          <a:endParaRPr lang="en-US"/>
        </a:p>
      </dgm:t>
    </dgm:pt>
    <dgm:pt modelId="{63B8AD5E-EA14-4CC3-A687-F9034A11DBBE}" type="sibTrans" cxnId="{2344F3DA-FE77-46C4-A609-F6AE158A6680}">
      <dgm:prSet/>
      <dgm:spPr/>
      <dgm:t>
        <a:bodyPr/>
        <a:lstStyle/>
        <a:p>
          <a:endParaRPr lang="en-US"/>
        </a:p>
      </dgm:t>
    </dgm:pt>
    <dgm:pt modelId="{6A77E31A-7064-4E89-A277-A9204D953087}">
      <dgm:prSet custT="1"/>
      <dgm:spPr>
        <a:solidFill>
          <a:schemeClr val="accent6"/>
        </a:solidFill>
      </dgm:spPr>
      <dgm:t>
        <a:bodyPr/>
        <a:lstStyle/>
        <a:p>
          <a:r>
            <a:rPr lang="en-US" sz="1400" b="1" dirty="0"/>
            <a:t>Infection Control 2013 </a:t>
          </a:r>
        </a:p>
        <a:p>
          <a:r>
            <a:rPr lang="en-US" sz="1200" b="1" dirty="0"/>
            <a:t>(found on ASET website</a:t>
          </a:r>
          <a:r>
            <a:rPr lang="en-US" sz="1200" dirty="0"/>
            <a:t>)</a:t>
          </a:r>
        </a:p>
      </dgm:t>
    </dgm:pt>
    <dgm:pt modelId="{4CA1FC22-16FC-4D3A-8E30-E88FFA5273FF}" type="parTrans" cxnId="{2C15F416-8D27-485A-A847-4684FDB3366A}">
      <dgm:prSet/>
      <dgm:spPr/>
      <dgm:t>
        <a:bodyPr/>
        <a:lstStyle/>
        <a:p>
          <a:endParaRPr lang="en-US"/>
        </a:p>
      </dgm:t>
    </dgm:pt>
    <dgm:pt modelId="{94F6ED89-C0B4-4E6E-AEF7-1248A39C02C3}" type="sibTrans" cxnId="{2C15F416-8D27-485A-A847-4684FDB3366A}">
      <dgm:prSet/>
      <dgm:spPr/>
      <dgm:t>
        <a:bodyPr/>
        <a:lstStyle/>
        <a:p>
          <a:endParaRPr lang="en-US"/>
        </a:p>
      </dgm:t>
    </dgm:pt>
    <dgm:pt modelId="{F3D333B4-EEFC-4EEE-92D3-6628142D573D}">
      <dgm:prSet custT="1"/>
      <dgm:spPr>
        <a:solidFill>
          <a:schemeClr val="accent2"/>
        </a:solidFill>
      </dgm:spPr>
      <dgm:t>
        <a:bodyPr/>
        <a:lstStyle/>
        <a:p>
          <a:r>
            <a:rPr lang="en-US" sz="1400" b="1" dirty="0"/>
            <a:t>ASET - LTM 109 LTM &amp; ICU Monitoring Final Review and Practice Exam Course</a:t>
          </a:r>
        </a:p>
      </dgm:t>
    </dgm:pt>
    <dgm:pt modelId="{218978B4-24CD-47D0-953B-CFDEEA20F2FA}" type="parTrans" cxnId="{BB09F993-818C-4220-89A0-E77515DBDC6B}">
      <dgm:prSet/>
      <dgm:spPr/>
      <dgm:t>
        <a:bodyPr/>
        <a:lstStyle/>
        <a:p>
          <a:endParaRPr lang="en-US"/>
        </a:p>
      </dgm:t>
    </dgm:pt>
    <dgm:pt modelId="{DC31AFF4-C978-4B44-8497-E96C7C3E5A78}" type="sibTrans" cxnId="{BB09F993-818C-4220-89A0-E77515DBDC6B}">
      <dgm:prSet/>
      <dgm:spPr/>
      <dgm:t>
        <a:bodyPr/>
        <a:lstStyle/>
        <a:p>
          <a:endParaRPr lang="en-US"/>
        </a:p>
      </dgm:t>
    </dgm:pt>
    <dgm:pt modelId="{50ED833A-1C62-4632-82A7-185D6EAF7049}">
      <dgm:prSet custT="1"/>
      <dgm:spPr>
        <a:solidFill>
          <a:schemeClr val="accent3"/>
        </a:solidFill>
      </dgm:spPr>
      <dgm:t>
        <a:bodyPr/>
        <a:lstStyle/>
        <a:p>
          <a:r>
            <a:rPr lang="en-US" sz="1300" b="1" dirty="0"/>
            <a:t>ASET Recommended Books</a:t>
          </a:r>
        </a:p>
      </dgm:t>
    </dgm:pt>
    <dgm:pt modelId="{51B6D2D6-D5D9-487F-8DE2-56E29D4FADA7}" type="parTrans" cxnId="{888EB7A1-1057-4DB3-95A8-B135638F7DAE}">
      <dgm:prSet/>
      <dgm:spPr/>
      <dgm:t>
        <a:bodyPr/>
        <a:lstStyle/>
        <a:p>
          <a:endParaRPr lang="en-US"/>
        </a:p>
      </dgm:t>
    </dgm:pt>
    <dgm:pt modelId="{1CAC4DE7-05C6-469F-B530-BF92EE0FEE39}" type="sibTrans" cxnId="{888EB7A1-1057-4DB3-95A8-B135638F7DAE}">
      <dgm:prSet/>
      <dgm:spPr/>
      <dgm:t>
        <a:bodyPr/>
        <a:lstStyle/>
        <a:p>
          <a:endParaRPr lang="en-US"/>
        </a:p>
      </dgm:t>
    </dgm:pt>
    <dgm:pt modelId="{3D7012F7-BE9E-4D5F-9F7C-BF42179A54A9}">
      <dgm:prSet custT="1"/>
      <dgm:spPr>
        <a:solidFill>
          <a:schemeClr val="accent3"/>
        </a:solidFill>
      </dgm:spPr>
      <dgm:t>
        <a:bodyPr/>
        <a:lstStyle/>
        <a:p>
          <a:r>
            <a:rPr lang="en-US" sz="1100" b="1" dirty="0"/>
            <a:t>Continuous EEG in Adult Patients</a:t>
          </a:r>
        </a:p>
      </dgm:t>
    </dgm:pt>
    <dgm:pt modelId="{5DA2C385-9BEC-4C3D-A71B-2A33B3753415}" type="parTrans" cxnId="{EFBB9E49-1193-4286-B368-4E03FED02ADC}">
      <dgm:prSet/>
      <dgm:spPr/>
      <dgm:t>
        <a:bodyPr/>
        <a:lstStyle/>
        <a:p>
          <a:endParaRPr lang="en-US"/>
        </a:p>
      </dgm:t>
    </dgm:pt>
    <dgm:pt modelId="{E90FC212-D329-4F01-AF62-0F725C176530}" type="sibTrans" cxnId="{EFBB9E49-1193-4286-B368-4E03FED02ADC}">
      <dgm:prSet/>
      <dgm:spPr/>
      <dgm:t>
        <a:bodyPr/>
        <a:lstStyle/>
        <a:p>
          <a:endParaRPr lang="en-US"/>
        </a:p>
      </dgm:t>
    </dgm:pt>
    <dgm:pt modelId="{E36A7DFD-71C8-4596-960E-DEA97A884A75}">
      <dgm:prSet custT="1"/>
      <dgm:spPr>
        <a:solidFill>
          <a:schemeClr val="accent3"/>
        </a:solidFill>
      </dgm:spPr>
      <dgm:t>
        <a:bodyPr/>
        <a:lstStyle/>
        <a:p>
          <a:r>
            <a:rPr lang="en-US" sz="1100" b="1" dirty="0"/>
            <a:t>Acute EEG/cEEG ICU Monitoring</a:t>
          </a:r>
        </a:p>
      </dgm:t>
    </dgm:pt>
    <dgm:pt modelId="{7346F232-462E-4C9B-BC7D-A7D84CDFE95E}" type="parTrans" cxnId="{70F42792-016B-405E-97A9-756D7DFE6490}">
      <dgm:prSet/>
      <dgm:spPr/>
      <dgm:t>
        <a:bodyPr/>
        <a:lstStyle/>
        <a:p>
          <a:endParaRPr lang="en-US"/>
        </a:p>
      </dgm:t>
    </dgm:pt>
    <dgm:pt modelId="{20E21841-C25A-4995-B6F8-6A1257FA3C61}" type="sibTrans" cxnId="{70F42792-016B-405E-97A9-756D7DFE6490}">
      <dgm:prSet/>
      <dgm:spPr/>
      <dgm:t>
        <a:bodyPr/>
        <a:lstStyle/>
        <a:p>
          <a:endParaRPr lang="en-US"/>
        </a:p>
      </dgm:t>
    </dgm:pt>
    <dgm:pt modelId="{7939E0FE-0F21-4B10-A10F-D11171D95DB7}">
      <dgm:prSet custT="1"/>
      <dgm:spPr>
        <a:solidFill>
          <a:schemeClr val="accent4"/>
        </a:solidFill>
      </dgm:spPr>
      <dgm:t>
        <a:bodyPr/>
        <a:lstStyle/>
        <a:p>
          <a:r>
            <a:rPr lang="en-US" sz="1400" b="1" dirty="0"/>
            <a:t>Knowledge Plus CLTM Board Prep Course</a:t>
          </a:r>
        </a:p>
      </dgm:t>
    </dgm:pt>
    <dgm:pt modelId="{67D0CA21-392A-4946-B817-30A5E5465C08}" type="parTrans" cxnId="{891EB56A-3CA8-4178-A492-CE3C156A864E}">
      <dgm:prSet/>
      <dgm:spPr/>
      <dgm:t>
        <a:bodyPr/>
        <a:lstStyle/>
        <a:p>
          <a:endParaRPr lang="en-US"/>
        </a:p>
      </dgm:t>
    </dgm:pt>
    <dgm:pt modelId="{A074AD2B-A0BD-4BB3-B0A7-73130825B984}" type="sibTrans" cxnId="{891EB56A-3CA8-4178-A492-CE3C156A864E}">
      <dgm:prSet/>
      <dgm:spPr/>
      <dgm:t>
        <a:bodyPr/>
        <a:lstStyle/>
        <a:p>
          <a:endParaRPr lang="en-US"/>
        </a:p>
      </dgm:t>
    </dgm:pt>
    <dgm:pt modelId="{C256677D-F2F6-C74D-8429-8ABD0196E68F}" type="pres">
      <dgm:prSet presAssocID="{09647701-AD3E-4A84-BE04-21E2CC1132C0}" presName="Name0" presStyleCnt="0">
        <dgm:presLayoutVars>
          <dgm:dir/>
          <dgm:resizeHandles val="exact"/>
        </dgm:presLayoutVars>
      </dgm:prSet>
      <dgm:spPr/>
    </dgm:pt>
    <dgm:pt modelId="{6E582C59-8734-B442-91FD-BD57E0FB51CD}" type="pres">
      <dgm:prSet presAssocID="{C1C87408-9B09-4B2B-9F29-19EFF8F09BD2}" presName="node" presStyleLbl="node1" presStyleIdx="0" presStyleCnt="8">
        <dgm:presLayoutVars>
          <dgm:bulletEnabled val="1"/>
        </dgm:presLayoutVars>
      </dgm:prSet>
      <dgm:spPr/>
    </dgm:pt>
    <dgm:pt modelId="{A9989195-7A1D-8641-BC4F-108C2DDC1BBC}" type="pres">
      <dgm:prSet presAssocID="{D29E7820-E762-4CD8-92FF-844F291B6658}" presName="sibTrans" presStyleLbl="sibTrans1D1" presStyleIdx="0" presStyleCnt="7"/>
      <dgm:spPr/>
    </dgm:pt>
    <dgm:pt modelId="{344D7058-4585-6F4F-8CFD-FA07913EE236}" type="pres">
      <dgm:prSet presAssocID="{D29E7820-E762-4CD8-92FF-844F291B6658}" presName="connectorText" presStyleLbl="sibTrans1D1" presStyleIdx="0" presStyleCnt="7"/>
      <dgm:spPr/>
    </dgm:pt>
    <dgm:pt modelId="{BC1C576C-10A9-2947-9273-9FCE46D117A9}" type="pres">
      <dgm:prSet presAssocID="{B27233A3-8D14-4DF1-A2ED-98820C9D1094}" presName="node" presStyleLbl="node1" presStyleIdx="1" presStyleCnt="8">
        <dgm:presLayoutVars>
          <dgm:bulletEnabled val="1"/>
        </dgm:presLayoutVars>
      </dgm:prSet>
      <dgm:spPr/>
    </dgm:pt>
    <dgm:pt modelId="{60714FD3-6613-3241-8D7A-F68A9401C847}" type="pres">
      <dgm:prSet presAssocID="{C3C77591-0189-4DEB-9CE9-6E8A3190AC34}" presName="sibTrans" presStyleLbl="sibTrans1D1" presStyleIdx="1" presStyleCnt="7"/>
      <dgm:spPr/>
    </dgm:pt>
    <dgm:pt modelId="{F70CF054-ED27-0A44-9321-C9FDCEF4935F}" type="pres">
      <dgm:prSet presAssocID="{C3C77591-0189-4DEB-9CE9-6E8A3190AC34}" presName="connectorText" presStyleLbl="sibTrans1D1" presStyleIdx="1" presStyleCnt="7"/>
      <dgm:spPr/>
    </dgm:pt>
    <dgm:pt modelId="{561EC66C-8771-F44A-8BE1-6E9B505AFB11}" type="pres">
      <dgm:prSet presAssocID="{D1166B49-8F86-4A4F-A87C-E86BC76E2D4C}" presName="node" presStyleLbl="node1" presStyleIdx="2" presStyleCnt="8">
        <dgm:presLayoutVars>
          <dgm:bulletEnabled val="1"/>
        </dgm:presLayoutVars>
      </dgm:prSet>
      <dgm:spPr/>
    </dgm:pt>
    <dgm:pt modelId="{6A40787A-CE25-DC43-A3F2-52557415F002}" type="pres">
      <dgm:prSet presAssocID="{119B4F5E-B453-4A9A-B9C0-AAF18F84C241}" presName="sibTrans" presStyleLbl="sibTrans1D1" presStyleIdx="2" presStyleCnt="7"/>
      <dgm:spPr/>
    </dgm:pt>
    <dgm:pt modelId="{295F6DE1-FE92-D747-8BC1-CD6B830422DF}" type="pres">
      <dgm:prSet presAssocID="{119B4F5E-B453-4A9A-B9C0-AAF18F84C241}" presName="connectorText" presStyleLbl="sibTrans1D1" presStyleIdx="2" presStyleCnt="7"/>
      <dgm:spPr/>
    </dgm:pt>
    <dgm:pt modelId="{91DAA558-7E3B-2842-9FAA-74E2826E7663}" type="pres">
      <dgm:prSet presAssocID="{60A774EF-A84E-4D84-A5EA-FEFD19DCA658}" presName="node" presStyleLbl="node1" presStyleIdx="3" presStyleCnt="8">
        <dgm:presLayoutVars>
          <dgm:bulletEnabled val="1"/>
        </dgm:presLayoutVars>
      </dgm:prSet>
      <dgm:spPr/>
    </dgm:pt>
    <dgm:pt modelId="{E64F9CA7-B6D7-5841-8D3F-2F1BDC4E48A5}" type="pres">
      <dgm:prSet presAssocID="{63B8AD5E-EA14-4CC3-A687-F9034A11DBBE}" presName="sibTrans" presStyleLbl="sibTrans1D1" presStyleIdx="3" presStyleCnt="7"/>
      <dgm:spPr/>
    </dgm:pt>
    <dgm:pt modelId="{D29CD912-DAEB-0D4B-AFBB-A631C6EBEADB}" type="pres">
      <dgm:prSet presAssocID="{63B8AD5E-EA14-4CC3-A687-F9034A11DBBE}" presName="connectorText" presStyleLbl="sibTrans1D1" presStyleIdx="3" presStyleCnt="7"/>
      <dgm:spPr/>
    </dgm:pt>
    <dgm:pt modelId="{12709102-4D72-0446-9075-34B551711D27}" type="pres">
      <dgm:prSet presAssocID="{6A77E31A-7064-4E89-A277-A9204D953087}" presName="node" presStyleLbl="node1" presStyleIdx="4" presStyleCnt="8">
        <dgm:presLayoutVars>
          <dgm:bulletEnabled val="1"/>
        </dgm:presLayoutVars>
      </dgm:prSet>
      <dgm:spPr/>
    </dgm:pt>
    <dgm:pt modelId="{7D5750AC-65B4-714A-83D2-42DD2417AE35}" type="pres">
      <dgm:prSet presAssocID="{94F6ED89-C0B4-4E6E-AEF7-1248A39C02C3}" presName="sibTrans" presStyleLbl="sibTrans1D1" presStyleIdx="4" presStyleCnt="7"/>
      <dgm:spPr/>
    </dgm:pt>
    <dgm:pt modelId="{1B338E3E-1EBA-A84E-80B0-B63BA4C66C20}" type="pres">
      <dgm:prSet presAssocID="{94F6ED89-C0B4-4E6E-AEF7-1248A39C02C3}" presName="connectorText" presStyleLbl="sibTrans1D1" presStyleIdx="4" presStyleCnt="7"/>
      <dgm:spPr/>
    </dgm:pt>
    <dgm:pt modelId="{D7DBF750-C569-7342-B6C0-50C1ADB5D7AE}" type="pres">
      <dgm:prSet presAssocID="{F3D333B4-EEFC-4EEE-92D3-6628142D573D}" presName="node" presStyleLbl="node1" presStyleIdx="5" presStyleCnt="8">
        <dgm:presLayoutVars>
          <dgm:bulletEnabled val="1"/>
        </dgm:presLayoutVars>
      </dgm:prSet>
      <dgm:spPr/>
    </dgm:pt>
    <dgm:pt modelId="{7BA1F63C-8E97-E54D-B13E-D32FCCB1AFF3}" type="pres">
      <dgm:prSet presAssocID="{DC31AFF4-C978-4B44-8497-E96C7C3E5A78}" presName="sibTrans" presStyleLbl="sibTrans1D1" presStyleIdx="5" presStyleCnt="7"/>
      <dgm:spPr/>
    </dgm:pt>
    <dgm:pt modelId="{95F84E74-8667-D74C-964C-DDFC45F0FEED}" type="pres">
      <dgm:prSet presAssocID="{DC31AFF4-C978-4B44-8497-E96C7C3E5A78}" presName="connectorText" presStyleLbl="sibTrans1D1" presStyleIdx="5" presStyleCnt="7"/>
      <dgm:spPr/>
    </dgm:pt>
    <dgm:pt modelId="{89030E59-0D83-8449-97A9-A1207B61B3DD}" type="pres">
      <dgm:prSet presAssocID="{50ED833A-1C62-4632-82A7-185D6EAF7049}" presName="node" presStyleLbl="node1" presStyleIdx="6" presStyleCnt="8">
        <dgm:presLayoutVars>
          <dgm:bulletEnabled val="1"/>
        </dgm:presLayoutVars>
      </dgm:prSet>
      <dgm:spPr/>
    </dgm:pt>
    <dgm:pt modelId="{94483A83-D70A-504A-A786-A5F83F1FC22E}" type="pres">
      <dgm:prSet presAssocID="{1CAC4DE7-05C6-469F-B530-BF92EE0FEE39}" presName="sibTrans" presStyleLbl="sibTrans1D1" presStyleIdx="6" presStyleCnt="7"/>
      <dgm:spPr/>
    </dgm:pt>
    <dgm:pt modelId="{3D09F6FE-1335-E24C-8336-A3CD49F923E8}" type="pres">
      <dgm:prSet presAssocID="{1CAC4DE7-05C6-469F-B530-BF92EE0FEE39}" presName="connectorText" presStyleLbl="sibTrans1D1" presStyleIdx="6" presStyleCnt="7"/>
      <dgm:spPr/>
    </dgm:pt>
    <dgm:pt modelId="{7569F36D-7640-034E-BC04-27960D4B67C3}" type="pres">
      <dgm:prSet presAssocID="{7939E0FE-0F21-4B10-A10F-D11171D95DB7}" presName="node" presStyleLbl="node1" presStyleIdx="7" presStyleCnt="8">
        <dgm:presLayoutVars>
          <dgm:bulletEnabled val="1"/>
        </dgm:presLayoutVars>
      </dgm:prSet>
      <dgm:spPr/>
    </dgm:pt>
  </dgm:ptLst>
  <dgm:cxnLst>
    <dgm:cxn modelId="{DCEB5C0B-BF69-1740-9FFD-485A6C6C47F6}" type="presOf" srcId="{119B4F5E-B453-4A9A-B9C0-AAF18F84C241}" destId="{6A40787A-CE25-DC43-A3F2-52557415F002}" srcOrd="0" destOrd="0" presId="urn:microsoft.com/office/officeart/2016/7/layout/RepeatingBendingProcessNew"/>
    <dgm:cxn modelId="{90EDC40B-2310-B249-92C6-AB1E32A027E5}" type="presOf" srcId="{50ED833A-1C62-4632-82A7-185D6EAF7049}" destId="{89030E59-0D83-8449-97A9-A1207B61B3DD}" srcOrd="0" destOrd="0" presId="urn:microsoft.com/office/officeart/2016/7/layout/RepeatingBendingProcessNew"/>
    <dgm:cxn modelId="{BA37140D-812D-46C3-9EF3-151EDCD8928B}" srcId="{B27233A3-8D14-4DF1-A2ED-98820C9D1094}" destId="{E648ADBE-D811-4B1A-950A-A1B724134C67}" srcOrd="1" destOrd="0" parTransId="{31638AE2-AB35-4546-BB9A-4D215F21BCDC}" sibTransId="{E12910F4-13CE-4F81-A6AA-64F62C22B869}"/>
    <dgm:cxn modelId="{AB46E811-0054-0C4E-9612-EF9CD435634A}" type="presOf" srcId="{94F6ED89-C0B4-4E6E-AEF7-1248A39C02C3}" destId="{7D5750AC-65B4-714A-83D2-42DD2417AE35}" srcOrd="0" destOrd="0" presId="urn:microsoft.com/office/officeart/2016/7/layout/RepeatingBendingProcessNew"/>
    <dgm:cxn modelId="{2C15F416-8D27-485A-A847-4684FDB3366A}" srcId="{09647701-AD3E-4A84-BE04-21E2CC1132C0}" destId="{6A77E31A-7064-4E89-A277-A9204D953087}" srcOrd="4" destOrd="0" parTransId="{4CA1FC22-16FC-4D3A-8E30-E88FFA5273FF}" sibTransId="{94F6ED89-C0B4-4E6E-AEF7-1248A39C02C3}"/>
    <dgm:cxn modelId="{CF84A224-E748-1442-AED6-FF078AC8EBE7}" type="presOf" srcId="{C1C87408-9B09-4B2B-9F29-19EFF8F09BD2}" destId="{6E582C59-8734-B442-91FD-BD57E0FB51CD}" srcOrd="0" destOrd="0" presId="urn:microsoft.com/office/officeart/2016/7/layout/RepeatingBendingProcessNew"/>
    <dgm:cxn modelId="{2A1FB62C-1EA5-1540-9673-447FB189D3FC}" type="presOf" srcId="{A25C012F-716B-4354-BAD2-07BC2D6BA7D2}" destId="{BC1C576C-10A9-2947-9273-9FCE46D117A9}" srcOrd="0" destOrd="1" presId="urn:microsoft.com/office/officeart/2016/7/layout/RepeatingBendingProcessNew"/>
    <dgm:cxn modelId="{CE1E6931-75D9-FD45-8D03-79438DE31CE3}" type="presOf" srcId="{1CAC4DE7-05C6-469F-B530-BF92EE0FEE39}" destId="{94483A83-D70A-504A-A786-A5F83F1FC22E}" srcOrd="0" destOrd="0" presId="urn:microsoft.com/office/officeart/2016/7/layout/RepeatingBendingProcessNew"/>
    <dgm:cxn modelId="{DA944233-E894-4190-82BC-88C45D11EEC6}" srcId="{09647701-AD3E-4A84-BE04-21E2CC1132C0}" destId="{D1166B49-8F86-4A4F-A87C-E86BC76E2D4C}" srcOrd="2" destOrd="0" parTransId="{979A99C0-0DCB-43D3-9B99-213C1307DDA4}" sibTransId="{119B4F5E-B453-4A9A-B9C0-AAF18F84C241}"/>
    <dgm:cxn modelId="{F157323A-DC02-3D45-86DC-C03C8B31C10D}" type="presOf" srcId="{D29E7820-E762-4CD8-92FF-844F291B6658}" destId="{344D7058-4585-6F4F-8CFD-FA07913EE236}" srcOrd="1" destOrd="0" presId="urn:microsoft.com/office/officeart/2016/7/layout/RepeatingBendingProcessNew"/>
    <dgm:cxn modelId="{79BF6D3C-4D06-9747-BD5C-AD8F6C717475}" type="presOf" srcId="{63B8AD5E-EA14-4CC3-A687-F9034A11DBBE}" destId="{E64F9CA7-B6D7-5841-8D3F-2F1BDC4E48A5}" srcOrd="0" destOrd="0" presId="urn:microsoft.com/office/officeart/2016/7/layout/RepeatingBendingProcessNew"/>
    <dgm:cxn modelId="{EC315B5C-5557-564D-AC36-550422BB1C32}" type="presOf" srcId="{E648ADBE-D811-4B1A-950A-A1B724134C67}" destId="{BC1C576C-10A9-2947-9273-9FCE46D117A9}" srcOrd="0" destOrd="2" presId="urn:microsoft.com/office/officeart/2016/7/layout/RepeatingBendingProcessNew"/>
    <dgm:cxn modelId="{AB57FF42-BC52-C646-AFA4-BEF6CC53F52B}" type="presOf" srcId="{B27233A3-8D14-4DF1-A2ED-98820C9D1094}" destId="{BC1C576C-10A9-2947-9273-9FCE46D117A9}" srcOrd="0" destOrd="0" presId="urn:microsoft.com/office/officeart/2016/7/layout/RepeatingBendingProcessNew"/>
    <dgm:cxn modelId="{554FE766-25C6-A542-A2CE-D26E22AAE9A7}" type="presOf" srcId="{C3C77591-0189-4DEB-9CE9-6E8A3190AC34}" destId="{60714FD3-6613-3241-8D7A-F68A9401C847}" srcOrd="0" destOrd="0" presId="urn:microsoft.com/office/officeart/2016/7/layout/RepeatingBendingProcessNew"/>
    <dgm:cxn modelId="{D2E74269-32B5-0B48-A70F-A5A0AFF98C24}" type="presOf" srcId="{6A77E31A-7064-4E89-A277-A9204D953087}" destId="{12709102-4D72-0446-9075-34B551711D27}" srcOrd="0" destOrd="0" presId="urn:microsoft.com/office/officeart/2016/7/layout/RepeatingBendingProcessNew"/>
    <dgm:cxn modelId="{CC757869-B785-DF40-BD40-C4C71334A66B}" type="presOf" srcId="{E36A7DFD-71C8-4596-960E-DEA97A884A75}" destId="{89030E59-0D83-8449-97A9-A1207B61B3DD}" srcOrd="0" destOrd="2" presId="urn:microsoft.com/office/officeart/2016/7/layout/RepeatingBendingProcessNew"/>
    <dgm:cxn modelId="{EFBB9E49-1193-4286-B368-4E03FED02ADC}" srcId="{50ED833A-1C62-4632-82A7-185D6EAF7049}" destId="{3D7012F7-BE9E-4D5F-9F7C-BF42179A54A9}" srcOrd="0" destOrd="0" parTransId="{5DA2C385-9BEC-4C3D-A71B-2A33B3753415}" sibTransId="{E90FC212-D329-4F01-AF62-0F725C176530}"/>
    <dgm:cxn modelId="{891EB56A-3CA8-4178-A492-CE3C156A864E}" srcId="{09647701-AD3E-4A84-BE04-21E2CC1132C0}" destId="{7939E0FE-0F21-4B10-A10F-D11171D95DB7}" srcOrd="7" destOrd="0" parTransId="{67D0CA21-392A-4946-B817-30A5E5465C08}" sibTransId="{A074AD2B-A0BD-4BB3-B0A7-73130825B984}"/>
    <dgm:cxn modelId="{06210E51-1214-EC4F-8FFA-DBB223C2A875}" type="presOf" srcId="{DC31AFF4-C978-4B44-8497-E96C7C3E5A78}" destId="{95F84E74-8667-D74C-964C-DDFC45F0FEED}" srcOrd="1" destOrd="0" presId="urn:microsoft.com/office/officeart/2016/7/layout/RepeatingBendingProcessNew"/>
    <dgm:cxn modelId="{9C604951-1779-3546-BACE-8B71A808F11A}" type="presOf" srcId="{DC31AFF4-C978-4B44-8497-E96C7C3E5A78}" destId="{7BA1F63C-8E97-E54D-B13E-D32FCCB1AFF3}" srcOrd="0" destOrd="0" presId="urn:microsoft.com/office/officeart/2016/7/layout/RepeatingBendingProcessNew"/>
    <dgm:cxn modelId="{5FCA3653-81DE-7246-BE0F-F25C079B7882}" type="presOf" srcId="{119B4F5E-B453-4A9A-B9C0-AAF18F84C241}" destId="{295F6DE1-FE92-D747-8BC1-CD6B830422DF}" srcOrd="1" destOrd="0" presId="urn:microsoft.com/office/officeart/2016/7/layout/RepeatingBendingProcessNew"/>
    <dgm:cxn modelId="{EB7D9088-E37F-8B4B-B2B4-220ECA08506E}" type="presOf" srcId="{94F6ED89-C0B4-4E6E-AEF7-1248A39C02C3}" destId="{1B338E3E-1EBA-A84E-80B0-B63BA4C66C20}" srcOrd="1" destOrd="0" presId="urn:microsoft.com/office/officeart/2016/7/layout/RepeatingBendingProcessNew"/>
    <dgm:cxn modelId="{70F42792-016B-405E-97A9-756D7DFE6490}" srcId="{50ED833A-1C62-4632-82A7-185D6EAF7049}" destId="{E36A7DFD-71C8-4596-960E-DEA97A884A75}" srcOrd="1" destOrd="0" parTransId="{7346F232-462E-4C9B-BC7D-A7D84CDFE95E}" sibTransId="{20E21841-C25A-4995-B6F8-6A1257FA3C61}"/>
    <dgm:cxn modelId="{BB09F993-818C-4220-89A0-E77515DBDC6B}" srcId="{09647701-AD3E-4A84-BE04-21E2CC1132C0}" destId="{F3D333B4-EEFC-4EEE-92D3-6628142D573D}" srcOrd="5" destOrd="0" parTransId="{218978B4-24CD-47D0-953B-CFDEEA20F2FA}" sibTransId="{DC31AFF4-C978-4B44-8497-E96C7C3E5A78}"/>
    <dgm:cxn modelId="{888EB7A1-1057-4DB3-95A8-B135638F7DAE}" srcId="{09647701-AD3E-4A84-BE04-21E2CC1132C0}" destId="{50ED833A-1C62-4632-82A7-185D6EAF7049}" srcOrd="6" destOrd="0" parTransId="{51B6D2D6-D5D9-487F-8DE2-56E29D4FADA7}" sibTransId="{1CAC4DE7-05C6-469F-B530-BF92EE0FEE39}"/>
    <dgm:cxn modelId="{BD4C79A2-EBCB-4D49-83CF-A38F8EAC682C}" type="presOf" srcId="{D1166B49-8F86-4A4F-A87C-E86BC76E2D4C}" destId="{561EC66C-8771-F44A-8BE1-6E9B505AFB11}" srcOrd="0" destOrd="0" presId="urn:microsoft.com/office/officeart/2016/7/layout/RepeatingBendingProcessNew"/>
    <dgm:cxn modelId="{2A9EABA3-820D-104D-AF8C-2979EB8AFB2C}" type="presOf" srcId="{C3C77591-0189-4DEB-9CE9-6E8A3190AC34}" destId="{F70CF054-ED27-0A44-9321-C9FDCEF4935F}" srcOrd="1" destOrd="0" presId="urn:microsoft.com/office/officeart/2016/7/layout/RepeatingBendingProcessNew"/>
    <dgm:cxn modelId="{E2B0E6A9-1B57-CB4D-A0B4-0617ED56DC92}" type="presOf" srcId="{09647701-AD3E-4A84-BE04-21E2CC1132C0}" destId="{C256677D-F2F6-C74D-8429-8ABD0196E68F}" srcOrd="0" destOrd="0" presId="urn:microsoft.com/office/officeart/2016/7/layout/RepeatingBendingProcessNew"/>
    <dgm:cxn modelId="{4B0CEDB4-630B-F843-807A-183B5CFA5654}" type="presOf" srcId="{7939E0FE-0F21-4B10-A10F-D11171D95DB7}" destId="{7569F36D-7640-034E-BC04-27960D4B67C3}" srcOrd="0" destOrd="0" presId="urn:microsoft.com/office/officeart/2016/7/layout/RepeatingBendingProcessNew"/>
    <dgm:cxn modelId="{1FFAD1B6-0DD1-0E42-A253-6399124C3DDC}" type="presOf" srcId="{D29E7820-E762-4CD8-92FF-844F291B6658}" destId="{A9989195-7A1D-8641-BC4F-108C2DDC1BBC}" srcOrd="0" destOrd="0" presId="urn:microsoft.com/office/officeart/2016/7/layout/RepeatingBendingProcessNew"/>
    <dgm:cxn modelId="{8A55F8B9-528C-244B-B552-F88CF4EDB963}" type="presOf" srcId="{60A774EF-A84E-4D84-A5EA-FEFD19DCA658}" destId="{91DAA558-7E3B-2842-9FAA-74E2826E7663}" srcOrd="0" destOrd="0" presId="urn:microsoft.com/office/officeart/2016/7/layout/RepeatingBendingProcessNew"/>
    <dgm:cxn modelId="{A41C45CC-6F9C-AC4A-9704-D22E68361DFB}" type="presOf" srcId="{F3D333B4-EEFC-4EEE-92D3-6628142D573D}" destId="{D7DBF750-C569-7342-B6C0-50C1ADB5D7AE}" srcOrd="0" destOrd="0" presId="urn:microsoft.com/office/officeart/2016/7/layout/RepeatingBendingProcessNew"/>
    <dgm:cxn modelId="{DDFCB0CF-7C4B-C446-951F-D270E223588D}" type="presOf" srcId="{63B8AD5E-EA14-4CC3-A687-F9034A11DBBE}" destId="{D29CD912-DAEB-0D4B-AFBB-A631C6EBEADB}" srcOrd="1" destOrd="0" presId="urn:microsoft.com/office/officeart/2016/7/layout/RepeatingBendingProcessNew"/>
    <dgm:cxn modelId="{D7BCC7DA-744C-42A8-A028-36BFA003F73A}" srcId="{B27233A3-8D14-4DF1-A2ED-98820C9D1094}" destId="{A25C012F-716B-4354-BAD2-07BC2D6BA7D2}" srcOrd="0" destOrd="0" parTransId="{80E3E61F-EE9E-4CD7-A7FE-7588476A47D0}" sibTransId="{9F5624A3-231A-45DB-B5C7-CF4673EA94C2}"/>
    <dgm:cxn modelId="{2344F3DA-FE77-46C4-A609-F6AE158A6680}" srcId="{09647701-AD3E-4A84-BE04-21E2CC1132C0}" destId="{60A774EF-A84E-4D84-A5EA-FEFD19DCA658}" srcOrd="3" destOrd="0" parTransId="{23591026-B6D4-4D2E-A725-A4E7C47A7C1C}" sibTransId="{63B8AD5E-EA14-4CC3-A687-F9034A11DBBE}"/>
    <dgm:cxn modelId="{683E0EE1-3B24-B549-936F-C1919DB4E0DF}" type="presOf" srcId="{3D7012F7-BE9E-4D5F-9F7C-BF42179A54A9}" destId="{89030E59-0D83-8449-97A9-A1207B61B3DD}" srcOrd="0" destOrd="1" presId="urn:microsoft.com/office/officeart/2016/7/layout/RepeatingBendingProcessNew"/>
    <dgm:cxn modelId="{19BA61FA-3150-48A1-B787-3AE7C7A89274}" srcId="{09647701-AD3E-4A84-BE04-21E2CC1132C0}" destId="{B27233A3-8D14-4DF1-A2ED-98820C9D1094}" srcOrd="1" destOrd="0" parTransId="{D10A7A82-955B-4902-A204-277E19852F50}" sibTransId="{C3C77591-0189-4DEB-9CE9-6E8A3190AC34}"/>
    <dgm:cxn modelId="{7E85C1FA-F457-4ABA-96D6-AFEDD26EFA5D}" srcId="{09647701-AD3E-4A84-BE04-21E2CC1132C0}" destId="{C1C87408-9B09-4B2B-9F29-19EFF8F09BD2}" srcOrd="0" destOrd="0" parTransId="{83D56D05-4C5C-45F9-A4F9-2105573ED4E1}" sibTransId="{D29E7820-E762-4CD8-92FF-844F291B6658}"/>
    <dgm:cxn modelId="{0092CDFE-B586-7E49-B42E-5961982E805F}" type="presOf" srcId="{1CAC4DE7-05C6-469F-B530-BF92EE0FEE39}" destId="{3D09F6FE-1335-E24C-8336-A3CD49F923E8}" srcOrd="1" destOrd="0" presId="urn:microsoft.com/office/officeart/2016/7/layout/RepeatingBendingProcessNew"/>
    <dgm:cxn modelId="{4FBFB9CC-C5FF-5D4A-9F13-AD76D8981B8B}" type="presParOf" srcId="{C256677D-F2F6-C74D-8429-8ABD0196E68F}" destId="{6E582C59-8734-B442-91FD-BD57E0FB51CD}" srcOrd="0" destOrd="0" presId="urn:microsoft.com/office/officeart/2016/7/layout/RepeatingBendingProcessNew"/>
    <dgm:cxn modelId="{A8A3D567-FBAC-1248-9D5B-5F1CCBBC5664}" type="presParOf" srcId="{C256677D-F2F6-C74D-8429-8ABD0196E68F}" destId="{A9989195-7A1D-8641-BC4F-108C2DDC1BBC}" srcOrd="1" destOrd="0" presId="urn:microsoft.com/office/officeart/2016/7/layout/RepeatingBendingProcessNew"/>
    <dgm:cxn modelId="{EEA1E79B-EE7D-E445-8EED-0750CBAB2985}" type="presParOf" srcId="{A9989195-7A1D-8641-BC4F-108C2DDC1BBC}" destId="{344D7058-4585-6F4F-8CFD-FA07913EE236}" srcOrd="0" destOrd="0" presId="urn:microsoft.com/office/officeart/2016/7/layout/RepeatingBendingProcessNew"/>
    <dgm:cxn modelId="{716E8BAD-6D63-DF4F-B603-19A614A47828}" type="presParOf" srcId="{C256677D-F2F6-C74D-8429-8ABD0196E68F}" destId="{BC1C576C-10A9-2947-9273-9FCE46D117A9}" srcOrd="2" destOrd="0" presId="urn:microsoft.com/office/officeart/2016/7/layout/RepeatingBendingProcessNew"/>
    <dgm:cxn modelId="{115F498B-B534-D34C-B8CF-01165BB2592E}" type="presParOf" srcId="{C256677D-F2F6-C74D-8429-8ABD0196E68F}" destId="{60714FD3-6613-3241-8D7A-F68A9401C847}" srcOrd="3" destOrd="0" presId="urn:microsoft.com/office/officeart/2016/7/layout/RepeatingBendingProcessNew"/>
    <dgm:cxn modelId="{415F3E21-86ED-E54E-A270-FC41E25F7E7D}" type="presParOf" srcId="{60714FD3-6613-3241-8D7A-F68A9401C847}" destId="{F70CF054-ED27-0A44-9321-C9FDCEF4935F}" srcOrd="0" destOrd="0" presId="urn:microsoft.com/office/officeart/2016/7/layout/RepeatingBendingProcessNew"/>
    <dgm:cxn modelId="{4A06CEFA-CF2F-8543-BD87-B91263E54F45}" type="presParOf" srcId="{C256677D-F2F6-C74D-8429-8ABD0196E68F}" destId="{561EC66C-8771-F44A-8BE1-6E9B505AFB11}" srcOrd="4" destOrd="0" presId="urn:microsoft.com/office/officeart/2016/7/layout/RepeatingBendingProcessNew"/>
    <dgm:cxn modelId="{C05CB740-A94D-4645-BFC0-B7BB88F3E2EE}" type="presParOf" srcId="{C256677D-F2F6-C74D-8429-8ABD0196E68F}" destId="{6A40787A-CE25-DC43-A3F2-52557415F002}" srcOrd="5" destOrd="0" presId="urn:microsoft.com/office/officeart/2016/7/layout/RepeatingBendingProcessNew"/>
    <dgm:cxn modelId="{D8B98B03-C0AA-EB42-83C6-61EB6554E27E}" type="presParOf" srcId="{6A40787A-CE25-DC43-A3F2-52557415F002}" destId="{295F6DE1-FE92-D747-8BC1-CD6B830422DF}" srcOrd="0" destOrd="0" presId="urn:microsoft.com/office/officeart/2016/7/layout/RepeatingBendingProcessNew"/>
    <dgm:cxn modelId="{F3BA8D25-B69A-AE4D-AD1A-F90999B0BCD0}" type="presParOf" srcId="{C256677D-F2F6-C74D-8429-8ABD0196E68F}" destId="{91DAA558-7E3B-2842-9FAA-74E2826E7663}" srcOrd="6" destOrd="0" presId="urn:microsoft.com/office/officeart/2016/7/layout/RepeatingBendingProcessNew"/>
    <dgm:cxn modelId="{A90DC51D-B48A-DF4D-903D-A137970622B1}" type="presParOf" srcId="{C256677D-F2F6-C74D-8429-8ABD0196E68F}" destId="{E64F9CA7-B6D7-5841-8D3F-2F1BDC4E48A5}" srcOrd="7" destOrd="0" presId="urn:microsoft.com/office/officeart/2016/7/layout/RepeatingBendingProcessNew"/>
    <dgm:cxn modelId="{5FB79A92-15FA-5349-B26F-8FFC51BACC5F}" type="presParOf" srcId="{E64F9CA7-B6D7-5841-8D3F-2F1BDC4E48A5}" destId="{D29CD912-DAEB-0D4B-AFBB-A631C6EBEADB}" srcOrd="0" destOrd="0" presId="urn:microsoft.com/office/officeart/2016/7/layout/RepeatingBendingProcessNew"/>
    <dgm:cxn modelId="{DC478A80-BCE7-AF46-9EB1-D70DA8A52516}" type="presParOf" srcId="{C256677D-F2F6-C74D-8429-8ABD0196E68F}" destId="{12709102-4D72-0446-9075-34B551711D27}" srcOrd="8" destOrd="0" presId="urn:microsoft.com/office/officeart/2016/7/layout/RepeatingBendingProcessNew"/>
    <dgm:cxn modelId="{54E6A82C-DB7A-6B46-A8FC-65EB3920398B}" type="presParOf" srcId="{C256677D-F2F6-C74D-8429-8ABD0196E68F}" destId="{7D5750AC-65B4-714A-83D2-42DD2417AE35}" srcOrd="9" destOrd="0" presId="urn:microsoft.com/office/officeart/2016/7/layout/RepeatingBendingProcessNew"/>
    <dgm:cxn modelId="{B62E8621-59DE-B84E-8B94-EFB2AA0F108D}" type="presParOf" srcId="{7D5750AC-65B4-714A-83D2-42DD2417AE35}" destId="{1B338E3E-1EBA-A84E-80B0-B63BA4C66C20}" srcOrd="0" destOrd="0" presId="urn:microsoft.com/office/officeart/2016/7/layout/RepeatingBendingProcessNew"/>
    <dgm:cxn modelId="{973C4FFC-8269-FE42-AC0D-7B2C6B8A951B}" type="presParOf" srcId="{C256677D-F2F6-C74D-8429-8ABD0196E68F}" destId="{D7DBF750-C569-7342-B6C0-50C1ADB5D7AE}" srcOrd="10" destOrd="0" presId="urn:microsoft.com/office/officeart/2016/7/layout/RepeatingBendingProcessNew"/>
    <dgm:cxn modelId="{C210CF3C-75BE-F84D-97F4-9585664E8817}" type="presParOf" srcId="{C256677D-F2F6-C74D-8429-8ABD0196E68F}" destId="{7BA1F63C-8E97-E54D-B13E-D32FCCB1AFF3}" srcOrd="11" destOrd="0" presId="urn:microsoft.com/office/officeart/2016/7/layout/RepeatingBendingProcessNew"/>
    <dgm:cxn modelId="{E61FDC23-1BD2-464E-8013-42B2BA4971B6}" type="presParOf" srcId="{7BA1F63C-8E97-E54D-B13E-D32FCCB1AFF3}" destId="{95F84E74-8667-D74C-964C-DDFC45F0FEED}" srcOrd="0" destOrd="0" presId="urn:microsoft.com/office/officeart/2016/7/layout/RepeatingBendingProcessNew"/>
    <dgm:cxn modelId="{CD9A1B3F-EFF5-8048-8FAE-29D86BDD7456}" type="presParOf" srcId="{C256677D-F2F6-C74D-8429-8ABD0196E68F}" destId="{89030E59-0D83-8449-97A9-A1207B61B3DD}" srcOrd="12" destOrd="0" presId="urn:microsoft.com/office/officeart/2016/7/layout/RepeatingBendingProcessNew"/>
    <dgm:cxn modelId="{F0ED8B31-D65F-284B-A438-3351C265FA07}" type="presParOf" srcId="{C256677D-F2F6-C74D-8429-8ABD0196E68F}" destId="{94483A83-D70A-504A-A786-A5F83F1FC22E}" srcOrd="13" destOrd="0" presId="urn:microsoft.com/office/officeart/2016/7/layout/RepeatingBendingProcessNew"/>
    <dgm:cxn modelId="{D119B856-C798-0840-B8DB-1627551EC744}" type="presParOf" srcId="{94483A83-D70A-504A-A786-A5F83F1FC22E}" destId="{3D09F6FE-1335-E24C-8336-A3CD49F923E8}" srcOrd="0" destOrd="0" presId="urn:microsoft.com/office/officeart/2016/7/layout/RepeatingBendingProcessNew"/>
    <dgm:cxn modelId="{3894352F-EF06-4749-ABC3-AE57AE2799BB}" type="presParOf" srcId="{C256677D-F2F6-C74D-8429-8ABD0196E68F}" destId="{7569F36D-7640-034E-BC04-27960D4B67C3}"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F4E23-40C2-477D-93C9-9BB82642A34D}"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89873E91-56DC-4C49-871B-45EE5EDC27BE}">
      <dgm:prSet custT="1"/>
      <dgm:spPr/>
      <dgm:t>
        <a:bodyPr/>
        <a:lstStyle/>
        <a:p>
          <a:r>
            <a:rPr lang="en-US" sz="2200" b="1" dirty="0"/>
            <a:t>Status Epilepticus</a:t>
          </a:r>
          <a:endParaRPr lang="en-US" sz="2200" dirty="0"/>
        </a:p>
      </dgm:t>
    </dgm:pt>
    <dgm:pt modelId="{88AFC9F3-3F38-4231-9B8D-6E6A67B27D80}" type="parTrans" cxnId="{8D3B3CE7-643F-4339-BBDD-99925603F771}">
      <dgm:prSet/>
      <dgm:spPr/>
      <dgm:t>
        <a:bodyPr/>
        <a:lstStyle/>
        <a:p>
          <a:endParaRPr lang="en-US"/>
        </a:p>
      </dgm:t>
    </dgm:pt>
    <dgm:pt modelId="{8C26E706-53DE-4599-8E33-D53651B76DA7}" type="sibTrans" cxnId="{8D3B3CE7-643F-4339-BBDD-99925603F771}">
      <dgm:prSet/>
      <dgm:spPr/>
      <dgm:t>
        <a:bodyPr/>
        <a:lstStyle/>
        <a:p>
          <a:endParaRPr lang="en-US"/>
        </a:p>
      </dgm:t>
    </dgm:pt>
    <dgm:pt modelId="{987946DD-CCC6-4D0A-AFE4-500361C02DFF}">
      <dgm:prSet/>
      <dgm:spPr/>
      <dgm:t>
        <a:bodyPr/>
        <a:lstStyle/>
        <a:p>
          <a:r>
            <a:rPr lang="en-US" sz="1500" b="1" dirty="0"/>
            <a:t>A seizure or series of seizures that continue for at least 5 minutes without return of consciousness between seizures</a:t>
          </a:r>
        </a:p>
      </dgm:t>
    </dgm:pt>
    <dgm:pt modelId="{E2FB8D7F-7700-4341-8343-08C069FE1475}" type="parTrans" cxnId="{9FA0DD1A-1055-475F-A749-27FCF3084AF1}">
      <dgm:prSet/>
      <dgm:spPr/>
      <dgm:t>
        <a:bodyPr/>
        <a:lstStyle/>
        <a:p>
          <a:endParaRPr lang="en-US"/>
        </a:p>
      </dgm:t>
    </dgm:pt>
    <dgm:pt modelId="{1DD123F8-D76D-425B-BF43-CE3E74F1C096}" type="sibTrans" cxnId="{9FA0DD1A-1055-475F-A749-27FCF3084AF1}">
      <dgm:prSet/>
      <dgm:spPr/>
      <dgm:t>
        <a:bodyPr/>
        <a:lstStyle/>
        <a:p>
          <a:endParaRPr lang="en-US"/>
        </a:p>
      </dgm:t>
    </dgm:pt>
    <dgm:pt modelId="{D5775C5F-EC05-427C-AE4C-E5942DB39BE8}">
      <dgm:prSet/>
      <dgm:spPr/>
      <dgm:t>
        <a:bodyPr/>
        <a:lstStyle/>
        <a:p>
          <a:r>
            <a:rPr lang="en-US" sz="1500" b="1" dirty="0"/>
            <a:t>Considered a medical emergency</a:t>
          </a:r>
        </a:p>
      </dgm:t>
    </dgm:pt>
    <dgm:pt modelId="{AFC95D36-90F5-48B0-99F4-45C8C3BD5EB6}" type="parTrans" cxnId="{552033D7-F7EA-48D9-B97F-4D31651FAC17}">
      <dgm:prSet/>
      <dgm:spPr/>
      <dgm:t>
        <a:bodyPr/>
        <a:lstStyle/>
        <a:p>
          <a:endParaRPr lang="en-US"/>
        </a:p>
      </dgm:t>
    </dgm:pt>
    <dgm:pt modelId="{CC6818A3-2B83-49A5-846E-B0A645F91C50}" type="sibTrans" cxnId="{552033D7-F7EA-48D9-B97F-4D31651FAC17}">
      <dgm:prSet/>
      <dgm:spPr/>
      <dgm:t>
        <a:bodyPr/>
        <a:lstStyle/>
        <a:p>
          <a:endParaRPr lang="en-US"/>
        </a:p>
      </dgm:t>
    </dgm:pt>
    <dgm:pt modelId="{A2CAB0A9-D53B-45D9-BD4D-729E613E35CE}">
      <dgm:prSet custT="1"/>
      <dgm:spPr/>
      <dgm:t>
        <a:bodyPr/>
        <a:lstStyle/>
        <a:p>
          <a:r>
            <a:rPr lang="en-US" sz="2200" b="1" dirty="0"/>
            <a:t>Non-Epileptic Events</a:t>
          </a:r>
          <a:endParaRPr lang="en-US" sz="2200" dirty="0"/>
        </a:p>
      </dgm:t>
    </dgm:pt>
    <dgm:pt modelId="{E4FA5D48-E9EF-47C6-9139-B1A650BF768C}" type="parTrans" cxnId="{1A61EB72-7805-44C2-8EB4-7C84DDD95656}">
      <dgm:prSet/>
      <dgm:spPr/>
      <dgm:t>
        <a:bodyPr/>
        <a:lstStyle/>
        <a:p>
          <a:endParaRPr lang="en-US"/>
        </a:p>
      </dgm:t>
    </dgm:pt>
    <dgm:pt modelId="{4CCF1E80-C387-43F8-942D-EEBCD130C942}" type="sibTrans" cxnId="{1A61EB72-7805-44C2-8EB4-7C84DDD95656}">
      <dgm:prSet/>
      <dgm:spPr/>
      <dgm:t>
        <a:bodyPr/>
        <a:lstStyle/>
        <a:p>
          <a:endParaRPr lang="en-US"/>
        </a:p>
      </dgm:t>
    </dgm:pt>
    <dgm:pt modelId="{68E3F7F9-AA9C-4290-9A1A-3B13A677F191}">
      <dgm:prSet custT="1"/>
      <dgm:spPr/>
      <dgm:t>
        <a:bodyPr/>
        <a:lstStyle/>
        <a:p>
          <a:r>
            <a:rPr lang="en-US" sz="1500" b="1" dirty="0"/>
            <a:t>Events that are not generated by the brain, and do not involve abnormal, rhythmic discharges of cortical neurons</a:t>
          </a:r>
        </a:p>
      </dgm:t>
    </dgm:pt>
    <dgm:pt modelId="{B14ECAB7-974E-40D6-9ED6-87A0A109DA70}" type="parTrans" cxnId="{6658F532-4554-4D25-9820-E63E001A7080}">
      <dgm:prSet/>
      <dgm:spPr/>
      <dgm:t>
        <a:bodyPr/>
        <a:lstStyle/>
        <a:p>
          <a:endParaRPr lang="en-US"/>
        </a:p>
      </dgm:t>
    </dgm:pt>
    <dgm:pt modelId="{2D4467FE-2CB6-47F7-AB2B-BAECAC7521CD}" type="sibTrans" cxnId="{6658F532-4554-4D25-9820-E63E001A7080}">
      <dgm:prSet/>
      <dgm:spPr/>
      <dgm:t>
        <a:bodyPr/>
        <a:lstStyle/>
        <a:p>
          <a:endParaRPr lang="en-US"/>
        </a:p>
      </dgm:t>
    </dgm:pt>
    <dgm:pt modelId="{F592262B-E0F7-D34F-A6EF-DE5438AB0A82}" type="pres">
      <dgm:prSet presAssocID="{386F4E23-40C2-477D-93C9-9BB82642A34D}" presName="cycle" presStyleCnt="0">
        <dgm:presLayoutVars>
          <dgm:dir/>
          <dgm:resizeHandles val="exact"/>
        </dgm:presLayoutVars>
      </dgm:prSet>
      <dgm:spPr/>
    </dgm:pt>
    <dgm:pt modelId="{9C2DCF35-EC7B-B04E-85F0-8FAB9A20B178}" type="pres">
      <dgm:prSet presAssocID="{89873E91-56DC-4C49-871B-45EE5EDC27BE}" presName="node" presStyleLbl="node1" presStyleIdx="0" presStyleCnt="2" custScaleX="103934" custScaleY="106969">
        <dgm:presLayoutVars>
          <dgm:bulletEnabled val="1"/>
        </dgm:presLayoutVars>
      </dgm:prSet>
      <dgm:spPr/>
    </dgm:pt>
    <dgm:pt modelId="{4423E123-89F5-594F-974C-45F659C73DBA}" type="pres">
      <dgm:prSet presAssocID="{89873E91-56DC-4C49-871B-45EE5EDC27BE}" presName="spNode" presStyleCnt="0"/>
      <dgm:spPr/>
    </dgm:pt>
    <dgm:pt modelId="{7402D95D-A9EC-274E-826B-512D814814F1}" type="pres">
      <dgm:prSet presAssocID="{8C26E706-53DE-4599-8E33-D53651B76DA7}" presName="sibTrans" presStyleLbl="sibTrans1D1" presStyleIdx="0" presStyleCnt="2"/>
      <dgm:spPr/>
    </dgm:pt>
    <dgm:pt modelId="{6FC4BABC-D53C-6D4D-BA96-F8B8E9D57639}" type="pres">
      <dgm:prSet presAssocID="{A2CAB0A9-D53B-45D9-BD4D-729E613E35CE}" presName="node" presStyleLbl="node1" presStyleIdx="1" presStyleCnt="2" custScaleX="99528" custScaleY="106969">
        <dgm:presLayoutVars>
          <dgm:bulletEnabled val="1"/>
        </dgm:presLayoutVars>
      </dgm:prSet>
      <dgm:spPr/>
    </dgm:pt>
    <dgm:pt modelId="{85C80377-2ECF-0843-B693-4920638739F1}" type="pres">
      <dgm:prSet presAssocID="{A2CAB0A9-D53B-45D9-BD4D-729E613E35CE}" presName="spNode" presStyleCnt="0"/>
      <dgm:spPr/>
    </dgm:pt>
    <dgm:pt modelId="{35105023-C00F-3745-827A-3B113A731F95}" type="pres">
      <dgm:prSet presAssocID="{4CCF1E80-C387-43F8-942D-EEBCD130C942}" presName="sibTrans" presStyleLbl="sibTrans1D1" presStyleIdx="1" presStyleCnt="2"/>
      <dgm:spPr/>
    </dgm:pt>
  </dgm:ptLst>
  <dgm:cxnLst>
    <dgm:cxn modelId="{7D711918-0EC1-6843-989E-450F7388CAFE}" type="presOf" srcId="{386F4E23-40C2-477D-93C9-9BB82642A34D}" destId="{F592262B-E0F7-D34F-A6EF-DE5438AB0A82}" srcOrd="0" destOrd="0" presId="urn:microsoft.com/office/officeart/2005/8/layout/cycle6"/>
    <dgm:cxn modelId="{9FA0DD1A-1055-475F-A749-27FCF3084AF1}" srcId="{89873E91-56DC-4C49-871B-45EE5EDC27BE}" destId="{987946DD-CCC6-4D0A-AFE4-500361C02DFF}" srcOrd="0" destOrd="0" parTransId="{E2FB8D7F-7700-4341-8343-08C069FE1475}" sibTransId="{1DD123F8-D76D-425B-BF43-CE3E74F1C096}"/>
    <dgm:cxn modelId="{122D3024-70E5-A643-BDB1-A43414D0C8CA}" type="presOf" srcId="{68E3F7F9-AA9C-4290-9A1A-3B13A677F191}" destId="{6FC4BABC-D53C-6D4D-BA96-F8B8E9D57639}" srcOrd="0" destOrd="1" presId="urn:microsoft.com/office/officeart/2005/8/layout/cycle6"/>
    <dgm:cxn modelId="{FC853328-97E5-8E4D-BAC1-1CFE7D6928BD}" type="presOf" srcId="{89873E91-56DC-4C49-871B-45EE5EDC27BE}" destId="{9C2DCF35-EC7B-B04E-85F0-8FAB9A20B178}" srcOrd="0" destOrd="0" presId="urn:microsoft.com/office/officeart/2005/8/layout/cycle6"/>
    <dgm:cxn modelId="{6658F532-4554-4D25-9820-E63E001A7080}" srcId="{A2CAB0A9-D53B-45D9-BD4D-729E613E35CE}" destId="{68E3F7F9-AA9C-4290-9A1A-3B13A677F191}" srcOrd="0" destOrd="0" parTransId="{B14ECAB7-974E-40D6-9ED6-87A0A109DA70}" sibTransId="{2D4467FE-2CB6-47F7-AB2B-BAECAC7521CD}"/>
    <dgm:cxn modelId="{790B1263-3012-8D4A-9B2B-A38E8322AA98}" type="presOf" srcId="{D5775C5F-EC05-427C-AE4C-E5942DB39BE8}" destId="{9C2DCF35-EC7B-B04E-85F0-8FAB9A20B178}" srcOrd="0" destOrd="2" presId="urn:microsoft.com/office/officeart/2005/8/layout/cycle6"/>
    <dgm:cxn modelId="{5401FA50-8298-144B-BECF-0A7A2E76BBD6}" type="presOf" srcId="{8C26E706-53DE-4599-8E33-D53651B76DA7}" destId="{7402D95D-A9EC-274E-826B-512D814814F1}" srcOrd="0" destOrd="0" presId="urn:microsoft.com/office/officeart/2005/8/layout/cycle6"/>
    <dgm:cxn modelId="{1A61EB72-7805-44C2-8EB4-7C84DDD95656}" srcId="{386F4E23-40C2-477D-93C9-9BB82642A34D}" destId="{A2CAB0A9-D53B-45D9-BD4D-729E613E35CE}" srcOrd="1" destOrd="0" parTransId="{E4FA5D48-E9EF-47C6-9139-B1A650BF768C}" sibTransId="{4CCF1E80-C387-43F8-942D-EEBCD130C942}"/>
    <dgm:cxn modelId="{50BEB786-674C-2049-8DF8-D4C75D054CB3}" type="presOf" srcId="{A2CAB0A9-D53B-45D9-BD4D-729E613E35CE}" destId="{6FC4BABC-D53C-6D4D-BA96-F8B8E9D57639}" srcOrd="0" destOrd="0" presId="urn:microsoft.com/office/officeart/2005/8/layout/cycle6"/>
    <dgm:cxn modelId="{EE472A9A-EEC2-4F4D-8281-9CABC7A5DB73}" type="presOf" srcId="{4CCF1E80-C387-43F8-942D-EEBCD130C942}" destId="{35105023-C00F-3745-827A-3B113A731F95}" srcOrd="0" destOrd="0" presId="urn:microsoft.com/office/officeart/2005/8/layout/cycle6"/>
    <dgm:cxn modelId="{552033D7-F7EA-48D9-B97F-4D31651FAC17}" srcId="{89873E91-56DC-4C49-871B-45EE5EDC27BE}" destId="{D5775C5F-EC05-427C-AE4C-E5942DB39BE8}" srcOrd="1" destOrd="0" parTransId="{AFC95D36-90F5-48B0-99F4-45C8C3BD5EB6}" sibTransId="{CC6818A3-2B83-49A5-846E-B0A645F91C50}"/>
    <dgm:cxn modelId="{8D3B3CE7-643F-4339-BBDD-99925603F771}" srcId="{386F4E23-40C2-477D-93C9-9BB82642A34D}" destId="{89873E91-56DC-4C49-871B-45EE5EDC27BE}" srcOrd="0" destOrd="0" parTransId="{88AFC9F3-3F38-4231-9B8D-6E6A67B27D80}" sibTransId="{8C26E706-53DE-4599-8E33-D53651B76DA7}"/>
    <dgm:cxn modelId="{23330AFC-7529-6049-8716-48B1A35361E6}" type="presOf" srcId="{987946DD-CCC6-4D0A-AFE4-500361C02DFF}" destId="{9C2DCF35-EC7B-B04E-85F0-8FAB9A20B178}" srcOrd="0" destOrd="1" presId="urn:microsoft.com/office/officeart/2005/8/layout/cycle6"/>
    <dgm:cxn modelId="{608677CE-79FA-BC4F-A8C8-E5931B8B5ED5}" type="presParOf" srcId="{F592262B-E0F7-D34F-A6EF-DE5438AB0A82}" destId="{9C2DCF35-EC7B-B04E-85F0-8FAB9A20B178}" srcOrd="0" destOrd="0" presId="urn:microsoft.com/office/officeart/2005/8/layout/cycle6"/>
    <dgm:cxn modelId="{7B9A6304-4EB9-7B48-B61F-39E3F3EE7900}" type="presParOf" srcId="{F592262B-E0F7-D34F-A6EF-DE5438AB0A82}" destId="{4423E123-89F5-594F-974C-45F659C73DBA}" srcOrd="1" destOrd="0" presId="urn:microsoft.com/office/officeart/2005/8/layout/cycle6"/>
    <dgm:cxn modelId="{C165D6F8-F100-8745-8D09-A61B16FBD2F3}" type="presParOf" srcId="{F592262B-E0F7-D34F-A6EF-DE5438AB0A82}" destId="{7402D95D-A9EC-274E-826B-512D814814F1}" srcOrd="2" destOrd="0" presId="urn:microsoft.com/office/officeart/2005/8/layout/cycle6"/>
    <dgm:cxn modelId="{E2BF6A19-7E71-1647-BEF4-8E836D2E1A74}" type="presParOf" srcId="{F592262B-E0F7-D34F-A6EF-DE5438AB0A82}" destId="{6FC4BABC-D53C-6D4D-BA96-F8B8E9D57639}" srcOrd="3" destOrd="0" presId="urn:microsoft.com/office/officeart/2005/8/layout/cycle6"/>
    <dgm:cxn modelId="{1E668CA1-3C1C-DD4A-8BFA-EF109D9BBC97}" type="presParOf" srcId="{F592262B-E0F7-D34F-A6EF-DE5438AB0A82}" destId="{85C80377-2ECF-0843-B693-4920638739F1}" srcOrd="4" destOrd="0" presId="urn:microsoft.com/office/officeart/2005/8/layout/cycle6"/>
    <dgm:cxn modelId="{6B8DB20D-3E87-884A-81A5-9E1A08883552}" type="presParOf" srcId="{F592262B-E0F7-D34F-A6EF-DE5438AB0A82}" destId="{35105023-C00F-3745-827A-3B113A731F9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2B30B-5820-4D82-9EA6-70EE153432F2}"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EE06F7A9-3521-440F-A88E-FB14A9ED2FA7}">
      <dgm:prSet/>
      <dgm:spPr/>
      <dgm:t>
        <a:bodyPr/>
        <a:lstStyle/>
        <a:p>
          <a:r>
            <a:rPr lang="en-US" b="1"/>
            <a:t>Idiopathic Epilepsy</a:t>
          </a:r>
          <a:endParaRPr lang="en-US"/>
        </a:p>
      </dgm:t>
    </dgm:pt>
    <dgm:pt modelId="{FD8CF65E-5E61-408C-A9C9-B209DA0C1484}" type="parTrans" cxnId="{762A6D19-7809-4EEE-A466-03984DBACAE5}">
      <dgm:prSet/>
      <dgm:spPr/>
      <dgm:t>
        <a:bodyPr/>
        <a:lstStyle/>
        <a:p>
          <a:endParaRPr lang="en-US"/>
        </a:p>
      </dgm:t>
    </dgm:pt>
    <dgm:pt modelId="{D6B4C113-09EA-4308-B728-F6F74D89AAB3}" type="sibTrans" cxnId="{762A6D19-7809-4EEE-A466-03984DBACAE5}">
      <dgm:prSet/>
      <dgm:spPr/>
      <dgm:t>
        <a:bodyPr/>
        <a:lstStyle/>
        <a:p>
          <a:endParaRPr lang="en-US"/>
        </a:p>
      </dgm:t>
    </dgm:pt>
    <dgm:pt modelId="{7F954BE3-DCB7-4BD4-9E38-217D8FC83395}">
      <dgm:prSet/>
      <dgm:spPr/>
      <dgm:t>
        <a:bodyPr/>
        <a:lstStyle/>
        <a:p>
          <a:r>
            <a:rPr lang="en-US"/>
            <a:t>Epilepsy syndromes with specific age related onset, clinical and electrographic characteristics, and a presumed genetic mechanism</a:t>
          </a:r>
        </a:p>
      </dgm:t>
    </dgm:pt>
    <dgm:pt modelId="{A9DE5A2F-320E-40C6-9065-9DA76A8C4B3D}" type="parTrans" cxnId="{F9CF4345-39A7-441B-BC4D-DA6462369B62}">
      <dgm:prSet/>
      <dgm:spPr/>
      <dgm:t>
        <a:bodyPr/>
        <a:lstStyle/>
        <a:p>
          <a:endParaRPr lang="en-US"/>
        </a:p>
      </dgm:t>
    </dgm:pt>
    <dgm:pt modelId="{5628B362-19EA-47B6-9147-6D0407FFA44B}" type="sibTrans" cxnId="{F9CF4345-39A7-441B-BC4D-DA6462369B62}">
      <dgm:prSet/>
      <dgm:spPr/>
      <dgm:t>
        <a:bodyPr/>
        <a:lstStyle/>
        <a:p>
          <a:endParaRPr lang="en-US"/>
        </a:p>
      </dgm:t>
    </dgm:pt>
    <dgm:pt modelId="{67955B4D-FB78-485A-93F7-F6C846DA5DC6}">
      <dgm:prSet/>
      <dgm:spPr/>
      <dgm:t>
        <a:bodyPr/>
        <a:lstStyle/>
        <a:p>
          <a:r>
            <a:rPr lang="en-US" b="1"/>
            <a:t>Symptomatic Epilepsy</a:t>
          </a:r>
          <a:endParaRPr lang="en-US"/>
        </a:p>
      </dgm:t>
    </dgm:pt>
    <dgm:pt modelId="{7DDB8ED8-DEB0-4850-AD2C-CE59645A07C4}" type="parTrans" cxnId="{44AA657A-9FBE-4879-B723-EFEB25C011F9}">
      <dgm:prSet/>
      <dgm:spPr/>
      <dgm:t>
        <a:bodyPr/>
        <a:lstStyle/>
        <a:p>
          <a:endParaRPr lang="en-US"/>
        </a:p>
      </dgm:t>
    </dgm:pt>
    <dgm:pt modelId="{2D6925F6-42AF-4122-8E4B-CC9B74F345F4}" type="sibTrans" cxnId="{44AA657A-9FBE-4879-B723-EFEB25C011F9}">
      <dgm:prSet/>
      <dgm:spPr/>
      <dgm:t>
        <a:bodyPr/>
        <a:lstStyle/>
        <a:p>
          <a:endParaRPr lang="en-US"/>
        </a:p>
      </dgm:t>
    </dgm:pt>
    <dgm:pt modelId="{2B38BEFF-3794-4EE4-8BFD-42926B60D593}">
      <dgm:prSet/>
      <dgm:spPr/>
      <dgm:t>
        <a:bodyPr/>
        <a:lstStyle/>
        <a:p>
          <a:r>
            <a:rPr lang="en-US" dirty="0"/>
            <a:t>Seizure caused secondarily by a previously known or suspected CNS disorder</a:t>
          </a:r>
        </a:p>
      </dgm:t>
    </dgm:pt>
    <dgm:pt modelId="{D3F46DFA-29B4-401E-9AFD-4478DD5DE4A4}" type="parTrans" cxnId="{8E25CF22-BE97-4792-A6F5-7893BC11075D}">
      <dgm:prSet/>
      <dgm:spPr/>
      <dgm:t>
        <a:bodyPr/>
        <a:lstStyle/>
        <a:p>
          <a:endParaRPr lang="en-US"/>
        </a:p>
      </dgm:t>
    </dgm:pt>
    <dgm:pt modelId="{E98780BB-8063-413C-B4FE-9607E9FA3614}" type="sibTrans" cxnId="{8E25CF22-BE97-4792-A6F5-7893BC11075D}">
      <dgm:prSet/>
      <dgm:spPr/>
      <dgm:t>
        <a:bodyPr/>
        <a:lstStyle/>
        <a:p>
          <a:endParaRPr lang="en-US"/>
        </a:p>
      </dgm:t>
    </dgm:pt>
    <dgm:pt modelId="{27E14BFA-FD6D-5A4B-AC85-3927380E806A}" type="pres">
      <dgm:prSet presAssocID="{8B72B30B-5820-4D82-9EA6-70EE153432F2}" presName="linear" presStyleCnt="0">
        <dgm:presLayoutVars>
          <dgm:dir/>
          <dgm:animLvl val="lvl"/>
          <dgm:resizeHandles val="exact"/>
        </dgm:presLayoutVars>
      </dgm:prSet>
      <dgm:spPr/>
    </dgm:pt>
    <dgm:pt modelId="{C61D6C3D-7330-0646-A67A-59700D8E4A82}" type="pres">
      <dgm:prSet presAssocID="{EE06F7A9-3521-440F-A88E-FB14A9ED2FA7}" presName="parentLin" presStyleCnt="0"/>
      <dgm:spPr/>
    </dgm:pt>
    <dgm:pt modelId="{D2A94969-839D-6C4B-A7DC-9CC2ECDD8B32}" type="pres">
      <dgm:prSet presAssocID="{EE06F7A9-3521-440F-A88E-FB14A9ED2FA7}" presName="parentLeftMargin" presStyleLbl="node1" presStyleIdx="0" presStyleCnt="2"/>
      <dgm:spPr/>
    </dgm:pt>
    <dgm:pt modelId="{7121D8A1-75B4-B341-9101-D5A939F8D761}" type="pres">
      <dgm:prSet presAssocID="{EE06F7A9-3521-440F-A88E-FB14A9ED2FA7}" presName="parentText" presStyleLbl="node1" presStyleIdx="0" presStyleCnt="2">
        <dgm:presLayoutVars>
          <dgm:chMax val="0"/>
          <dgm:bulletEnabled val="1"/>
        </dgm:presLayoutVars>
      </dgm:prSet>
      <dgm:spPr/>
    </dgm:pt>
    <dgm:pt modelId="{6571A73B-CE30-AD45-8B5C-B5B2981660FC}" type="pres">
      <dgm:prSet presAssocID="{EE06F7A9-3521-440F-A88E-FB14A9ED2FA7}" presName="negativeSpace" presStyleCnt="0"/>
      <dgm:spPr/>
    </dgm:pt>
    <dgm:pt modelId="{713E310E-68FA-F44C-842A-DFE16DA23E30}" type="pres">
      <dgm:prSet presAssocID="{EE06F7A9-3521-440F-A88E-FB14A9ED2FA7}" presName="childText" presStyleLbl="conFgAcc1" presStyleIdx="0" presStyleCnt="2">
        <dgm:presLayoutVars>
          <dgm:bulletEnabled val="1"/>
        </dgm:presLayoutVars>
      </dgm:prSet>
      <dgm:spPr/>
    </dgm:pt>
    <dgm:pt modelId="{AACA7F1D-7829-934A-B500-3864288DEF91}" type="pres">
      <dgm:prSet presAssocID="{D6B4C113-09EA-4308-B728-F6F74D89AAB3}" presName="spaceBetweenRectangles" presStyleCnt="0"/>
      <dgm:spPr/>
    </dgm:pt>
    <dgm:pt modelId="{B04C69C0-580E-AD42-8BAE-8646D836A50D}" type="pres">
      <dgm:prSet presAssocID="{67955B4D-FB78-485A-93F7-F6C846DA5DC6}" presName="parentLin" presStyleCnt="0"/>
      <dgm:spPr/>
    </dgm:pt>
    <dgm:pt modelId="{7D6D8298-5E6E-0D4A-83B6-C3AF6A7D50B5}" type="pres">
      <dgm:prSet presAssocID="{67955B4D-FB78-485A-93F7-F6C846DA5DC6}" presName="parentLeftMargin" presStyleLbl="node1" presStyleIdx="0" presStyleCnt="2"/>
      <dgm:spPr/>
    </dgm:pt>
    <dgm:pt modelId="{764895BB-4CBE-EE48-8DD5-14BBD585237E}" type="pres">
      <dgm:prSet presAssocID="{67955B4D-FB78-485A-93F7-F6C846DA5DC6}" presName="parentText" presStyleLbl="node1" presStyleIdx="1" presStyleCnt="2">
        <dgm:presLayoutVars>
          <dgm:chMax val="0"/>
          <dgm:bulletEnabled val="1"/>
        </dgm:presLayoutVars>
      </dgm:prSet>
      <dgm:spPr/>
    </dgm:pt>
    <dgm:pt modelId="{B65D78A5-B3FE-0649-AAE9-B9CFA0294CCF}" type="pres">
      <dgm:prSet presAssocID="{67955B4D-FB78-485A-93F7-F6C846DA5DC6}" presName="negativeSpace" presStyleCnt="0"/>
      <dgm:spPr/>
    </dgm:pt>
    <dgm:pt modelId="{FB1BF333-D018-C346-9F14-E76395AA36CA}" type="pres">
      <dgm:prSet presAssocID="{67955B4D-FB78-485A-93F7-F6C846DA5DC6}" presName="childText" presStyleLbl="conFgAcc1" presStyleIdx="1" presStyleCnt="2">
        <dgm:presLayoutVars>
          <dgm:bulletEnabled val="1"/>
        </dgm:presLayoutVars>
      </dgm:prSet>
      <dgm:spPr/>
    </dgm:pt>
  </dgm:ptLst>
  <dgm:cxnLst>
    <dgm:cxn modelId="{762A6D19-7809-4EEE-A466-03984DBACAE5}" srcId="{8B72B30B-5820-4D82-9EA6-70EE153432F2}" destId="{EE06F7A9-3521-440F-A88E-FB14A9ED2FA7}" srcOrd="0" destOrd="0" parTransId="{FD8CF65E-5E61-408C-A9C9-B209DA0C1484}" sibTransId="{D6B4C113-09EA-4308-B728-F6F74D89AAB3}"/>
    <dgm:cxn modelId="{A8566A1B-990A-6F48-B452-9894FB99D0E8}" type="presOf" srcId="{67955B4D-FB78-485A-93F7-F6C846DA5DC6}" destId="{764895BB-4CBE-EE48-8DD5-14BBD585237E}" srcOrd="1" destOrd="0" presId="urn:microsoft.com/office/officeart/2005/8/layout/list1"/>
    <dgm:cxn modelId="{8E25CF22-BE97-4792-A6F5-7893BC11075D}" srcId="{67955B4D-FB78-485A-93F7-F6C846DA5DC6}" destId="{2B38BEFF-3794-4EE4-8BFD-42926B60D593}" srcOrd="0" destOrd="0" parTransId="{D3F46DFA-29B4-401E-9AFD-4478DD5DE4A4}" sibTransId="{E98780BB-8063-413C-B4FE-9607E9FA3614}"/>
    <dgm:cxn modelId="{D15D0A2B-A4BB-C046-BDE0-9BBE446201FE}" type="presOf" srcId="{EE06F7A9-3521-440F-A88E-FB14A9ED2FA7}" destId="{7121D8A1-75B4-B341-9101-D5A939F8D761}" srcOrd="1" destOrd="0" presId="urn:microsoft.com/office/officeart/2005/8/layout/list1"/>
    <dgm:cxn modelId="{F9CF4345-39A7-441B-BC4D-DA6462369B62}" srcId="{EE06F7A9-3521-440F-A88E-FB14A9ED2FA7}" destId="{7F954BE3-DCB7-4BD4-9E38-217D8FC83395}" srcOrd="0" destOrd="0" parTransId="{A9DE5A2F-320E-40C6-9065-9DA76A8C4B3D}" sibTransId="{5628B362-19EA-47B6-9147-6D0407FFA44B}"/>
    <dgm:cxn modelId="{F2232868-235D-8446-888D-B473308AE13D}" type="presOf" srcId="{2B38BEFF-3794-4EE4-8BFD-42926B60D593}" destId="{FB1BF333-D018-C346-9F14-E76395AA36CA}" srcOrd="0" destOrd="0" presId="urn:microsoft.com/office/officeart/2005/8/layout/list1"/>
    <dgm:cxn modelId="{80D6E370-1A76-B542-A2BB-717212A5DEC0}" type="presOf" srcId="{7F954BE3-DCB7-4BD4-9E38-217D8FC83395}" destId="{713E310E-68FA-F44C-842A-DFE16DA23E30}" srcOrd="0" destOrd="0" presId="urn:microsoft.com/office/officeart/2005/8/layout/list1"/>
    <dgm:cxn modelId="{44AA657A-9FBE-4879-B723-EFEB25C011F9}" srcId="{8B72B30B-5820-4D82-9EA6-70EE153432F2}" destId="{67955B4D-FB78-485A-93F7-F6C846DA5DC6}" srcOrd="1" destOrd="0" parTransId="{7DDB8ED8-DEB0-4850-AD2C-CE59645A07C4}" sibTransId="{2D6925F6-42AF-4122-8E4B-CC9B74F345F4}"/>
    <dgm:cxn modelId="{4EC52B87-5442-3345-969C-3EFBB8C3E17E}" type="presOf" srcId="{67955B4D-FB78-485A-93F7-F6C846DA5DC6}" destId="{7D6D8298-5E6E-0D4A-83B6-C3AF6A7D50B5}" srcOrd="0" destOrd="0" presId="urn:microsoft.com/office/officeart/2005/8/layout/list1"/>
    <dgm:cxn modelId="{5485A699-DA83-AB46-8C60-D093EE225D50}" type="presOf" srcId="{8B72B30B-5820-4D82-9EA6-70EE153432F2}" destId="{27E14BFA-FD6D-5A4B-AC85-3927380E806A}" srcOrd="0" destOrd="0" presId="urn:microsoft.com/office/officeart/2005/8/layout/list1"/>
    <dgm:cxn modelId="{652584CD-9A56-7843-AA02-8C3ED02E08A7}" type="presOf" srcId="{EE06F7A9-3521-440F-A88E-FB14A9ED2FA7}" destId="{D2A94969-839D-6C4B-A7DC-9CC2ECDD8B32}" srcOrd="0" destOrd="0" presId="urn:microsoft.com/office/officeart/2005/8/layout/list1"/>
    <dgm:cxn modelId="{6A2557DE-0703-364C-B1F8-AAB628E7CC06}" type="presParOf" srcId="{27E14BFA-FD6D-5A4B-AC85-3927380E806A}" destId="{C61D6C3D-7330-0646-A67A-59700D8E4A82}" srcOrd="0" destOrd="0" presId="urn:microsoft.com/office/officeart/2005/8/layout/list1"/>
    <dgm:cxn modelId="{CD26A1C8-47D4-054A-82BC-7CDCAA765FB3}" type="presParOf" srcId="{C61D6C3D-7330-0646-A67A-59700D8E4A82}" destId="{D2A94969-839D-6C4B-A7DC-9CC2ECDD8B32}" srcOrd="0" destOrd="0" presId="urn:microsoft.com/office/officeart/2005/8/layout/list1"/>
    <dgm:cxn modelId="{1468277E-0F61-B34F-9DE1-D3CA0B9DCB3D}" type="presParOf" srcId="{C61D6C3D-7330-0646-A67A-59700D8E4A82}" destId="{7121D8A1-75B4-B341-9101-D5A939F8D761}" srcOrd="1" destOrd="0" presId="urn:microsoft.com/office/officeart/2005/8/layout/list1"/>
    <dgm:cxn modelId="{64C51176-9392-DC45-8C00-A091038DFF78}" type="presParOf" srcId="{27E14BFA-FD6D-5A4B-AC85-3927380E806A}" destId="{6571A73B-CE30-AD45-8B5C-B5B2981660FC}" srcOrd="1" destOrd="0" presId="urn:microsoft.com/office/officeart/2005/8/layout/list1"/>
    <dgm:cxn modelId="{47E392C5-5DB0-7748-B2CC-092944A73A7B}" type="presParOf" srcId="{27E14BFA-FD6D-5A4B-AC85-3927380E806A}" destId="{713E310E-68FA-F44C-842A-DFE16DA23E30}" srcOrd="2" destOrd="0" presId="urn:microsoft.com/office/officeart/2005/8/layout/list1"/>
    <dgm:cxn modelId="{59C38D85-9320-5840-A0FD-FB0FBCA175C3}" type="presParOf" srcId="{27E14BFA-FD6D-5A4B-AC85-3927380E806A}" destId="{AACA7F1D-7829-934A-B500-3864288DEF91}" srcOrd="3" destOrd="0" presId="urn:microsoft.com/office/officeart/2005/8/layout/list1"/>
    <dgm:cxn modelId="{D6E31DB3-6E76-F94F-9FE8-AA94E55C8E4A}" type="presParOf" srcId="{27E14BFA-FD6D-5A4B-AC85-3927380E806A}" destId="{B04C69C0-580E-AD42-8BAE-8646D836A50D}" srcOrd="4" destOrd="0" presId="urn:microsoft.com/office/officeart/2005/8/layout/list1"/>
    <dgm:cxn modelId="{195F82D5-2430-8E49-B87E-6F8BB1A85B0B}" type="presParOf" srcId="{B04C69C0-580E-AD42-8BAE-8646D836A50D}" destId="{7D6D8298-5E6E-0D4A-83B6-C3AF6A7D50B5}" srcOrd="0" destOrd="0" presId="urn:microsoft.com/office/officeart/2005/8/layout/list1"/>
    <dgm:cxn modelId="{378B4C4F-FF4A-4D4E-986D-F56DD69CEE12}" type="presParOf" srcId="{B04C69C0-580E-AD42-8BAE-8646D836A50D}" destId="{764895BB-4CBE-EE48-8DD5-14BBD585237E}" srcOrd="1" destOrd="0" presId="urn:microsoft.com/office/officeart/2005/8/layout/list1"/>
    <dgm:cxn modelId="{12C04F91-5D13-7849-A0A3-FA0576B495C3}" type="presParOf" srcId="{27E14BFA-FD6D-5A4B-AC85-3927380E806A}" destId="{B65D78A5-B3FE-0649-AAE9-B9CFA0294CCF}" srcOrd="5" destOrd="0" presId="urn:microsoft.com/office/officeart/2005/8/layout/list1"/>
    <dgm:cxn modelId="{55BA8DE5-1C1C-934D-B7E2-E309B9E91BAA}" type="presParOf" srcId="{27E14BFA-FD6D-5A4B-AC85-3927380E806A}" destId="{FB1BF333-D018-C346-9F14-E76395AA36C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BEE90F-A498-44C9-8F72-6E23EB0E361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DA126183-4810-44DC-8BF2-10CEE5288E52}">
      <dgm:prSet/>
      <dgm:spPr/>
      <dgm:t>
        <a:bodyPr/>
        <a:lstStyle/>
        <a:p>
          <a:r>
            <a:rPr lang="en-US" b="1" dirty="0"/>
            <a:t>Small space in the back of the skull</a:t>
          </a:r>
        </a:p>
      </dgm:t>
    </dgm:pt>
    <dgm:pt modelId="{C951642D-57DF-466E-909D-68703206A80F}" type="parTrans" cxnId="{647139B3-23DD-405B-BCC0-2F9BA1DE2083}">
      <dgm:prSet/>
      <dgm:spPr/>
      <dgm:t>
        <a:bodyPr/>
        <a:lstStyle/>
        <a:p>
          <a:endParaRPr lang="en-US"/>
        </a:p>
      </dgm:t>
    </dgm:pt>
    <dgm:pt modelId="{C999E5CD-A8E4-4BC2-A7E0-4593DB218342}" type="sibTrans" cxnId="{647139B3-23DD-405B-BCC0-2F9BA1DE2083}">
      <dgm:prSet/>
      <dgm:spPr/>
      <dgm:t>
        <a:bodyPr/>
        <a:lstStyle/>
        <a:p>
          <a:endParaRPr lang="en-US"/>
        </a:p>
      </dgm:t>
    </dgm:pt>
    <dgm:pt modelId="{3CE23A36-0B44-4947-8BC9-3BB3355630A8}">
      <dgm:prSet custT="1"/>
      <dgm:spPr/>
      <dgm:t>
        <a:bodyPr/>
        <a:lstStyle/>
        <a:p>
          <a:r>
            <a:rPr lang="en-US" sz="1600" dirty="0"/>
            <a:t>Includes brainstem, cerebellum and fourth ventricle</a:t>
          </a:r>
        </a:p>
      </dgm:t>
    </dgm:pt>
    <dgm:pt modelId="{636DAF55-9128-45B8-8E0A-9CEB21941133}" type="parTrans" cxnId="{ED890290-8656-4ED3-8A96-F88D1089D0CB}">
      <dgm:prSet/>
      <dgm:spPr/>
      <dgm:t>
        <a:bodyPr/>
        <a:lstStyle/>
        <a:p>
          <a:endParaRPr lang="en-US"/>
        </a:p>
      </dgm:t>
    </dgm:pt>
    <dgm:pt modelId="{C5AFB8B8-0019-460D-97A2-9787C8642A2D}" type="sibTrans" cxnId="{ED890290-8656-4ED3-8A96-F88D1089D0CB}">
      <dgm:prSet/>
      <dgm:spPr/>
      <dgm:t>
        <a:bodyPr/>
        <a:lstStyle/>
        <a:p>
          <a:endParaRPr lang="en-US"/>
        </a:p>
      </dgm:t>
    </dgm:pt>
    <dgm:pt modelId="{14325644-FD4D-4F2D-BF0C-6CEC2E9A13B0}">
      <dgm:prSet/>
      <dgm:spPr/>
      <dgm:t>
        <a:bodyPr/>
        <a:lstStyle/>
        <a:p>
          <a:r>
            <a:rPr lang="en-US" b="1"/>
            <a:t>Separated from cerebral hemispheres by the tentorium</a:t>
          </a:r>
          <a:endParaRPr lang="en-US"/>
        </a:p>
      </dgm:t>
    </dgm:pt>
    <dgm:pt modelId="{F81961FD-B8D6-4660-AB08-D1846DC58B30}" type="parTrans" cxnId="{122372AD-7B63-4AF4-A187-35DA33B68667}">
      <dgm:prSet/>
      <dgm:spPr/>
      <dgm:t>
        <a:bodyPr/>
        <a:lstStyle/>
        <a:p>
          <a:endParaRPr lang="en-US"/>
        </a:p>
      </dgm:t>
    </dgm:pt>
    <dgm:pt modelId="{DEDFFFE4-7FF7-4122-B6C3-D2527DF6C93E}" type="sibTrans" cxnId="{122372AD-7B63-4AF4-A187-35DA33B68667}">
      <dgm:prSet/>
      <dgm:spPr/>
      <dgm:t>
        <a:bodyPr/>
        <a:lstStyle/>
        <a:p>
          <a:endParaRPr lang="en-US"/>
        </a:p>
      </dgm:t>
    </dgm:pt>
    <dgm:pt modelId="{8BAFFF6E-6168-479E-AA20-BDF0EEC4EAD9}">
      <dgm:prSet/>
      <dgm:spPr/>
      <dgm:t>
        <a:bodyPr/>
        <a:lstStyle/>
        <a:p>
          <a:r>
            <a:rPr lang="en-US" b="1" dirty="0"/>
            <a:t>Most common location for pediatric tumors</a:t>
          </a:r>
          <a:endParaRPr lang="en-US" dirty="0"/>
        </a:p>
      </dgm:t>
    </dgm:pt>
    <dgm:pt modelId="{A8513356-FD0A-403B-92AD-5A7CF2A869D8}" type="parTrans" cxnId="{19A2ADD6-13A2-4462-B4E6-2FBE46D220E9}">
      <dgm:prSet/>
      <dgm:spPr/>
      <dgm:t>
        <a:bodyPr/>
        <a:lstStyle/>
        <a:p>
          <a:endParaRPr lang="en-US"/>
        </a:p>
      </dgm:t>
    </dgm:pt>
    <dgm:pt modelId="{081B0861-E676-4791-BCF6-DBD2D6F2E3A2}" type="sibTrans" cxnId="{19A2ADD6-13A2-4462-B4E6-2FBE46D220E9}">
      <dgm:prSet/>
      <dgm:spPr/>
      <dgm:t>
        <a:bodyPr/>
        <a:lstStyle/>
        <a:p>
          <a:endParaRPr lang="en-US"/>
        </a:p>
      </dgm:t>
    </dgm:pt>
    <dgm:pt modelId="{66706407-0DB8-4132-BDAB-FF90D0A3B72A}">
      <dgm:prSet custT="1"/>
      <dgm:spPr/>
      <dgm:t>
        <a:bodyPr/>
        <a:lstStyle/>
        <a:p>
          <a:r>
            <a:rPr lang="en-US" sz="1600" dirty="0"/>
            <a:t>&gt;60%</a:t>
          </a:r>
        </a:p>
      </dgm:t>
    </dgm:pt>
    <dgm:pt modelId="{A1561CB3-45F9-4166-8F6B-EB337CAD9D62}" type="parTrans" cxnId="{51C4EF5F-5261-434B-A2AC-8D298E7097FE}">
      <dgm:prSet/>
      <dgm:spPr/>
      <dgm:t>
        <a:bodyPr/>
        <a:lstStyle/>
        <a:p>
          <a:endParaRPr lang="en-US"/>
        </a:p>
      </dgm:t>
    </dgm:pt>
    <dgm:pt modelId="{AF1B0E0A-3289-488F-8E0F-3365C1C3433B}" type="sibTrans" cxnId="{51C4EF5F-5261-434B-A2AC-8D298E7097FE}">
      <dgm:prSet/>
      <dgm:spPr/>
      <dgm:t>
        <a:bodyPr/>
        <a:lstStyle/>
        <a:p>
          <a:endParaRPr lang="en-US"/>
        </a:p>
      </dgm:t>
    </dgm:pt>
    <dgm:pt modelId="{70144E70-808C-438C-8993-75CE2120D41A}">
      <dgm:prSet custT="1"/>
      <dgm:spPr/>
      <dgm:t>
        <a:bodyPr/>
        <a:lstStyle/>
        <a:p>
          <a:r>
            <a:rPr lang="en-US" sz="1600" dirty="0"/>
            <a:t>Medulloblastoma, cerebellar astrocytomas, brainstem gliomas, primitive neuroectodermal tumors (PNETs) and ependymomas</a:t>
          </a:r>
        </a:p>
      </dgm:t>
    </dgm:pt>
    <dgm:pt modelId="{E2D9E0D2-B4CD-4B85-BBBF-5B9559F4BC6A}" type="parTrans" cxnId="{9D477592-510B-48E5-BC3C-39D7E968A7B8}">
      <dgm:prSet/>
      <dgm:spPr/>
      <dgm:t>
        <a:bodyPr/>
        <a:lstStyle/>
        <a:p>
          <a:endParaRPr lang="en-US"/>
        </a:p>
      </dgm:t>
    </dgm:pt>
    <dgm:pt modelId="{B3948EFF-50BC-4E54-AC85-5DFCF381FD1F}" type="sibTrans" cxnId="{9D477592-510B-48E5-BC3C-39D7E968A7B8}">
      <dgm:prSet/>
      <dgm:spPr/>
      <dgm:t>
        <a:bodyPr/>
        <a:lstStyle/>
        <a:p>
          <a:endParaRPr lang="en-US"/>
        </a:p>
      </dgm:t>
    </dgm:pt>
    <dgm:pt modelId="{10BEE36C-BB2B-42AE-95A6-4D58E25D4B3C}">
      <dgm:prSet custT="1"/>
      <dgm:spPr/>
      <dgm:t>
        <a:bodyPr/>
        <a:lstStyle/>
        <a:p>
          <a:r>
            <a:rPr lang="en-US" sz="1600" dirty="0"/>
            <a:t>Can cause seizure activity</a:t>
          </a:r>
        </a:p>
      </dgm:t>
    </dgm:pt>
    <dgm:pt modelId="{2398449A-8492-4E80-B3EC-292794481E13}" type="parTrans" cxnId="{025EE073-36E1-416E-BAFB-4858DDD99AC2}">
      <dgm:prSet/>
      <dgm:spPr/>
      <dgm:t>
        <a:bodyPr/>
        <a:lstStyle/>
        <a:p>
          <a:endParaRPr lang="en-US"/>
        </a:p>
      </dgm:t>
    </dgm:pt>
    <dgm:pt modelId="{07944378-A75F-4768-8688-5B8A5A1A68E5}" type="sibTrans" cxnId="{025EE073-36E1-416E-BAFB-4858DDD99AC2}">
      <dgm:prSet/>
      <dgm:spPr/>
      <dgm:t>
        <a:bodyPr/>
        <a:lstStyle/>
        <a:p>
          <a:endParaRPr lang="en-US"/>
        </a:p>
      </dgm:t>
    </dgm:pt>
    <dgm:pt modelId="{857C18C1-3448-A042-A25C-D0E05CDB2031}" type="pres">
      <dgm:prSet presAssocID="{22BEE90F-A498-44C9-8F72-6E23EB0E3611}" presName="linear" presStyleCnt="0">
        <dgm:presLayoutVars>
          <dgm:dir/>
          <dgm:animLvl val="lvl"/>
          <dgm:resizeHandles val="exact"/>
        </dgm:presLayoutVars>
      </dgm:prSet>
      <dgm:spPr/>
    </dgm:pt>
    <dgm:pt modelId="{A91AECEA-8D06-FE40-9398-8912463669DC}" type="pres">
      <dgm:prSet presAssocID="{DA126183-4810-44DC-8BF2-10CEE5288E52}" presName="parentLin" presStyleCnt="0"/>
      <dgm:spPr/>
    </dgm:pt>
    <dgm:pt modelId="{AAB3C93A-219D-324C-A25F-AFAC0547337D}" type="pres">
      <dgm:prSet presAssocID="{DA126183-4810-44DC-8BF2-10CEE5288E52}" presName="parentLeftMargin" presStyleLbl="node1" presStyleIdx="0" presStyleCnt="3"/>
      <dgm:spPr/>
    </dgm:pt>
    <dgm:pt modelId="{51CB8514-A5C5-EA47-9201-CB724B9CE5E2}" type="pres">
      <dgm:prSet presAssocID="{DA126183-4810-44DC-8BF2-10CEE5288E52}" presName="parentText" presStyleLbl="node1" presStyleIdx="0" presStyleCnt="3">
        <dgm:presLayoutVars>
          <dgm:chMax val="0"/>
          <dgm:bulletEnabled val="1"/>
        </dgm:presLayoutVars>
      </dgm:prSet>
      <dgm:spPr/>
    </dgm:pt>
    <dgm:pt modelId="{A313265B-2F3B-6547-81EA-194A172F0065}" type="pres">
      <dgm:prSet presAssocID="{DA126183-4810-44DC-8BF2-10CEE5288E52}" presName="negativeSpace" presStyleCnt="0"/>
      <dgm:spPr/>
    </dgm:pt>
    <dgm:pt modelId="{5C42D309-3683-E045-9C38-76C698B6BAED}" type="pres">
      <dgm:prSet presAssocID="{DA126183-4810-44DC-8BF2-10CEE5288E52}" presName="childText" presStyleLbl="conFgAcc1" presStyleIdx="0" presStyleCnt="3">
        <dgm:presLayoutVars>
          <dgm:bulletEnabled val="1"/>
        </dgm:presLayoutVars>
      </dgm:prSet>
      <dgm:spPr/>
    </dgm:pt>
    <dgm:pt modelId="{46A82921-2DC5-8148-B6E3-56FC1658AE6B}" type="pres">
      <dgm:prSet presAssocID="{C999E5CD-A8E4-4BC2-A7E0-4593DB218342}" presName="spaceBetweenRectangles" presStyleCnt="0"/>
      <dgm:spPr/>
    </dgm:pt>
    <dgm:pt modelId="{F1BB60BA-0D11-3E47-9AAE-5F5935841888}" type="pres">
      <dgm:prSet presAssocID="{14325644-FD4D-4F2D-BF0C-6CEC2E9A13B0}" presName="parentLin" presStyleCnt="0"/>
      <dgm:spPr/>
    </dgm:pt>
    <dgm:pt modelId="{9C5FA4AF-8367-AA4D-8485-29D31FDC9F52}" type="pres">
      <dgm:prSet presAssocID="{14325644-FD4D-4F2D-BF0C-6CEC2E9A13B0}" presName="parentLeftMargin" presStyleLbl="node1" presStyleIdx="0" presStyleCnt="3"/>
      <dgm:spPr/>
    </dgm:pt>
    <dgm:pt modelId="{D58A2A8E-AD69-184B-922C-066A14FC9B2E}" type="pres">
      <dgm:prSet presAssocID="{14325644-FD4D-4F2D-BF0C-6CEC2E9A13B0}" presName="parentText" presStyleLbl="node1" presStyleIdx="1" presStyleCnt="3">
        <dgm:presLayoutVars>
          <dgm:chMax val="0"/>
          <dgm:bulletEnabled val="1"/>
        </dgm:presLayoutVars>
      </dgm:prSet>
      <dgm:spPr/>
    </dgm:pt>
    <dgm:pt modelId="{823413D2-D7DC-8046-B722-1D6B7CC8D2B2}" type="pres">
      <dgm:prSet presAssocID="{14325644-FD4D-4F2D-BF0C-6CEC2E9A13B0}" presName="negativeSpace" presStyleCnt="0"/>
      <dgm:spPr/>
    </dgm:pt>
    <dgm:pt modelId="{CE10C781-574D-B546-9F7E-0619D6EE1F13}" type="pres">
      <dgm:prSet presAssocID="{14325644-FD4D-4F2D-BF0C-6CEC2E9A13B0}" presName="childText" presStyleLbl="conFgAcc1" presStyleIdx="1" presStyleCnt="3">
        <dgm:presLayoutVars>
          <dgm:bulletEnabled val="1"/>
        </dgm:presLayoutVars>
      </dgm:prSet>
      <dgm:spPr/>
    </dgm:pt>
    <dgm:pt modelId="{F70C369A-5F3F-7E4A-9926-EC5D11F8FCB5}" type="pres">
      <dgm:prSet presAssocID="{DEDFFFE4-7FF7-4122-B6C3-D2527DF6C93E}" presName="spaceBetweenRectangles" presStyleCnt="0"/>
      <dgm:spPr/>
    </dgm:pt>
    <dgm:pt modelId="{4C981E2D-A705-604D-B6E7-755A1463A91E}" type="pres">
      <dgm:prSet presAssocID="{8BAFFF6E-6168-479E-AA20-BDF0EEC4EAD9}" presName="parentLin" presStyleCnt="0"/>
      <dgm:spPr/>
    </dgm:pt>
    <dgm:pt modelId="{CDCD9ED8-4E5C-DD40-8A3B-4CC077621ACD}" type="pres">
      <dgm:prSet presAssocID="{8BAFFF6E-6168-479E-AA20-BDF0EEC4EAD9}" presName="parentLeftMargin" presStyleLbl="node1" presStyleIdx="1" presStyleCnt="3"/>
      <dgm:spPr/>
    </dgm:pt>
    <dgm:pt modelId="{6779E7AA-C098-9643-90BA-6333C2F652C8}" type="pres">
      <dgm:prSet presAssocID="{8BAFFF6E-6168-479E-AA20-BDF0EEC4EAD9}" presName="parentText" presStyleLbl="node1" presStyleIdx="2" presStyleCnt="3">
        <dgm:presLayoutVars>
          <dgm:chMax val="0"/>
          <dgm:bulletEnabled val="1"/>
        </dgm:presLayoutVars>
      </dgm:prSet>
      <dgm:spPr/>
    </dgm:pt>
    <dgm:pt modelId="{9661B0C9-1EB5-9449-B5D5-8250B9256BE2}" type="pres">
      <dgm:prSet presAssocID="{8BAFFF6E-6168-479E-AA20-BDF0EEC4EAD9}" presName="negativeSpace" presStyleCnt="0"/>
      <dgm:spPr/>
    </dgm:pt>
    <dgm:pt modelId="{B39C0DD2-6E77-1141-BBBF-A47A9013BF4D}" type="pres">
      <dgm:prSet presAssocID="{8BAFFF6E-6168-479E-AA20-BDF0EEC4EAD9}" presName="childText" presStyleLbl="conFgAcc1" presStyleIdx="2" presStyleCnt="3">
        <dgm:presLayoutVars>
          <dgm:bulletEnabled val="1"/>
        </dgm:presLayoutVars>
      </dgm:prSet>
      <dgm:spPr/>
    </dgm:pt>
  </dgm:ptLst>
  <dgm:cxnLst>
    <dgm:cxn modelId="{4DCB6808-20A9-9A43-BE6F-9AC73EA659AB}" type="presOf" srcId="{14325644-FD4D-4F2D-BF0C-6CEC2E9A13B0}" destId="{9C5FA4AF-8367-AA4D-8485-29D31FDC9F52}" srcOrd="0" destOrd="0" presId="urn:microsoft.com/office/officeart/2005/8/layout/list1"/>
    <dgm:cxn modelId="{8F4C8B37-E9CD-8642-9C52-D1BBBD152E3E}" type="presOf" srcId="{70144E70-808C-438C-8993-75CE2120D41A}" destId="{B39C0DD2-6E77-1141-BBBF-A47A9013BF4D}" srcOrd="0" destOrd="1" presId="urn:microsoft.com/office/officeart/2005/8/layout/list1"/>
    <dgm:cxn modelId="{B4258440-425E-5F48-AA14-711F003A397F}" type="presOf" srcId="{3CE23A36-0B44-4947-8BC9-3BB3355630A8}" destId="{5C42D309-3683-E045-9C38-76C698B6BAED}" srcOrd="0" destOrd="0" presId="urn:microsoft.com/office/officeart/2005/8/layout/list1"/>
    <dgm:cxn modelId="{51C4EF5F-5261-434B-A2AC-8D298E7097FE}" srcId="{8BAFFF6E-6168-479E-AA20-BDF0EEC4EAD9}" destId="{66706407-0DB8-4132-BDAB-FF90D0A3B72A}" srcOrd="0" destOrd="0" parTransId="{A1561CB3-45F9-4166-8F6B-EB337CAD9D62}" sibTransId="{AF1B0E0A-3289-488F-8E0F-3365C1C3433B}"/>
    <dgm:cxn modelId="{025EE073-36E1-416E-BAFB-4858DDD99AC2}" srcId="{8BAFFF6E-6168-479E-AA20-BDF0EEC4EAD9}" destId="{10BEE36C-BB2B-42AE-95A6-4D58E25D4B3C}" srcOrd="2" destOrd="0" parTransId="{2398449A-8492-4E80-B3EC-292794481E13}" sibTransId="{07944378-A75F-4768-8688-5B8A5A1A68E5}"/>
    <dgm:cxn modelId="{A4AA9675-23A5-6745-AE10-1E0DA3E5BEAE}" type="presOf" srcId="{10BEE36C-BB2B-42AE-95A6-4D58E25D4B3C}" destId="{B39C0DD2-6E77-1141-BBBF-A47A9013BF4D}" srcOrd="0" destOrd="2" presId="urn:microsoft.com/office/officeart/2005/8/layout/list1"/>
    <dgm:cxn modelId="{43CDD956-F837-C84E-8580-AD596C57BA69}" type="presOf" srcId="{8BAFFF6E-6168-479E-AA20-BDF0EEC4EAD9}" destId="{CDCD9ED8-4E5C-DD40-8A3B-4CC077621ACD}" srcOrd="0" destOrd="0" presId="urn:microsoft.com/office/officeart/2005/8/layout/list1"/>
    <dgm:cxn modelId="{88F4D087-0597-5145-96AA-CB9A78D62229}" type="presOf" srcId="{66706407-0DB8-4132-BDAB-FF90D0A3B72A}" destId="{B39C0DD2-6E77-1141-BBBF-A47A9013BF4D}" srcOrd="0" destOrd="0" presId="urn:microsoft.com/office/officeart/2005/8/layout/list1"/>
    <dgm:cxn modelId="{ED890290-8656-4ED3-8A96-F88D1089D0CB}" srcId="{DA126183-4810-44DC-8BF2-10CEE5288E52}" destId="{3CE23A36-0B44-4947-8BC9-3BB3355630A8}" srcOrd="0" destOrd="0" parTransId="{636DAF55-9128-45B8-8E0A-9CEB21941133}" sibTransId="{C5AFB8B8-0019-460D-97A2-9787C8642A2D}"/>
    <dgm:cxn modelId="{4DACFE90-FF3C-EE4D-8FDB-8DA1EA5FE9E8}" type="presOf" srcId="{8BAFFF6E-6168-479E-AA20-BDF0EEC4EAD9}" destId="{6779E7AA-C098-9643-90BA-6333C2F652C8}" srcOrd="1" destOrd="0" presId="urn:microsoft.com/office/officeart/2005/8/layout/list1"/>
    <dgm:cxn modelId="{9D477592-510B-48E5-BC3C-39D7E968A7B8}" srcId="{8BAFFF6E-6168-479E-AA20-BDF0EEC4EAD9}" destId="{70144E70-808C-438C-8993-75CE2120D41A}" srcOrd="1" destOrd="0" parTransId="{E2D9E0D2-B4CD-4B85-BBBF-5B9559F4BC6A}" sibTransId="{B3948EFF-50BC-4E54-AC85-5DFCF381FD1F}"/>
    <dgm:cxn modelId="{EC81DAA2-3B52-FE4F-827E-7CB8547809BA}" type="presOf" srcId="{DA126183-4810-44DC-8BF2-10CEE5288E52}" destId="{AAB3C93A-219D-324C-A25F-AFAC0547337D}" srcOrd="0" destOrd="0" presId="urn:microsoft.com/office/officeart/2005/8/layout/list1"/>
    <dgm:cxn modelId="{122372AD-7B63-4AF4-A187-35DA33B68667}" srcId="{22BEE90F-A498-44C9-8F72-6E23EB0E3611}" destId="{14325644-FD4D-4F2D-BF0C-6CEC2E9A13B0}" srcOrd="1" destOrd="0" parTransId="{F81961FD-B8D6-4660-AB08-D1846DC58B30}" sibTransId="{DEDFFFE4-7FF7-4122-B6C3-D2527DF6C93E}"/>
    <dgm:cxn modelId="{647139B3-23DD-405B-BCC0-2F9BA1DE2083}" srcId="{22BEE90F-A498-44C9-8F72-6E23EB0E3611}" destId="{DA126183-4810-44DC-8BF2-10CEE5288E52}" srcOrd="0" destOrd="0" parTransId="{C951642D-57DF-466E-909D-68703206A80F}" sibTransId="{C999E5CD-A8E4-4BC2-A7E0-4593DB218342}"/>
    <dgm:cxn modelId="{19A2ADD6-13A2-4462-B4E6-2FBE46D220E9}" srcId="{22BEE90F-A498-44C9-8F72-6E23EB0E3611}" destId="{8BAFFF6E-6168-479E-AA20-BDF0EEC4EAD9}" srcOrd="2" destOrd="0" parTransId="{A8513356-FD0A-403B-92AD-5A7CF2A869D8}" sibTransId="{081B0861-E676-4791-BCF6-DBD2D6F2E3A2}"/>
    <dgm:cxn modelId="{9AA30EE0-5243-BB4E-BB66-FD62DE1FEEDC}" type="presOf" srcId="{14325644-FD4D-4F2D-BF0C-6CEC2E9A13B0}" destId="{D58A2A8E-AD69-184B-922C-066A14FC9B2E}" srcOrd="1" destOrd="0" presId="urn:microsoft.com/office/officeart/2005/8/layout/list1"/>
    <dgm:cxn modelId="{4884B1F2-FD65-9E44-8451-E29991B23D67}" type="presOf" srcId="{22BEE90F-A498-44C9-8F72-6E23EB0E3611}" destId="{857C18C1-3448-A042-A25C-D0E05CDB2031}" srcOrd="0" destOrd="0" presId="urn:microsoft.com/office/officeart/2005/8/layout/list1"/>
    <dgm:cxn modelId="{6913A2FB-F274-5847-A9C6-3D25EF9EDB62}" type="presOf" srcId="{DA126183-4810-44DC-8BF2-10CEE5288E52}" destId="{51CB8514-A5C5-EA47-9201-CB724B9CE5E2}" srcOrd="1" destOrd="0" presId="urn:microsoft.com/office/officeart/2005/8/layout/list1"/>
    <dgm:cxn modelId="{B69E26BA-A99D-2243-A3BC-C17BB45E566B}" type="presParOf" srcId="{857C18C1-3448-A042-A25C-D0E05CDB2031}" destId="{A91AECEA-8D06-FE40-9398-8912463669DC}" srcOrd="0" destOrd="0" presId="urn:microsoft.com/office/officeart/2005/8/layout/list1"/>
    <dgm:cxn modelId="{9F712FC8-8ABE-B641-A9F9-BD29CC28B2D7}" type="presParOf" srcId="{A91AECEA-8D06-FE40-9398-8912463669DC}" destId="{AAB3C93A-219D-324C-A25F-AFAC0547337D}" srcOrd="0" destOrd="0" presId="urn:microsoft.com/office/officeart/2005/8/layout/list1"/>
    <dgm:cxn modelId="{FE2E44F9-FECA-F74D-8136-E6F98AD5F534}" type="presParOf" srcId="{A91AECEA-8D06-FE40-9398-8912463669DC}" destId="{51CB8514-A5C5-EA47-9201-CB724B9CE5E2}" srcOrd="1" destOrd="0" presId="urn:microsoft.com/office/officeart/2005/8/layout/list1"/>
    <dgm:cxn modelId="{5E43869D-449F-384E-8C25-BD8B662AAB07}" type="presParOf" srcId="{857C18C1-3448-A042-A25C-D0E05CDB2031}" destId="{A313265B-2F3B-6547-81EA-194A172F0065}" srcOrd="1" destOrd="0" presId="urn:microsoft.com/office/officeart/2005/8/layout/list1"/>
    <dgm:cxn modelId="{719313AC-8C42-A34D-A1C5-F80EE092ED22}" type="presParOf" srcId="{857C18C1-3448-A042-A25C-D0E05CDB2031}" destId="{5C42D309-3683-E045-9C38-76C698B6BAED}" srcOrd="2" destOrd="0" presId="urn:microsoft.com/office/officeart/2005/8/layout/list1"/>
    <dgm:cxn modelId="{DD540FF9-DA42-FF47-B8F6-FBD6D83E7B16}" type="presParOf" srcId="{857C18C1-3448-A042-A25C-D0E05CDB2031}" destId="{46A82921-2DC5-8148-B6E3-56FC1658AE6B}" srcOrd="3" destOrd="0" presId="urn:microsoft.com/office/officeart/2005/8/layout/list1"/>
    <dgm:cxn modelId="{3C9342C8-AA79-964F-8753-88BC2795BA67}" type="presParOf" srcId="{857C18C1-3448-A042-A25C-D0E05CDB2031}" destId="{F1BB60BA-0D11-3E47-9AAE-5F5935841888}" srcOrd="4" destOrd="0" presId="urn:microsoft.com/office/officeart/2005/8/layout/list1"/>
    <dgm:cxn modelId="{74BA2BA2-C321-0B42-ACEC-654E838DA254}" type="presParOf" srcId="{F1BB60BA-0D11-3E47-9AAE-5F5935841888}" destId="{9C5FA4AF-8367-AA4D-8485-29D31FDC9F52}" srcOrd="0" destOrd="0" presId="urn:microsoft.com/office/officeart/2005/8/layout/list1"/>
    <dgm:cxn modelId="{6E212859-12E3-4F46-83B2-D2C5DEFC37C0}" type="presParOf" srcId="{F1BB60BA-0D11-3E47-9AAE-5F5935841888}" destId="{D58A2A8E-AD69-184B-922C-066A14FC9B2E}" srcOrd="1" destOrd="0" presId="urn:microsoft.com/office/officeart/2005/8/layout/list1"/>
    <dgm:cxn modelId="{BC6D9A5E-DC26-5749-83AD-8D693225271A}" type="presParOf" srcId="{857C18C1-3448-A042-A25C-D0E05CDB2031}" destId="{823413D2-D7DC-8046-B722-1D6B7CC8D2B2}" srcOrd="5" destOrd="0" presId="urn:microsoft.com/office/officeart/2005/8/layout/list1"/>
    <dgm:cxn modelId="{D5CB54AC-3A76-DB40-9F13-D4B025BA6B91}" type="presParOf" srcId="{857C18C1-3448-A042-A25C-D0E05CDB2031}" destId="{CE10C781-574D-B546-9F7E-0619D6EE1F13}" srcOrd="6" destOrd="0" presId="urn:microsoft.com/office/officeart/2005/8/layout/list1"/>
    <dgm:cxn modelId="{DA15FDDF-EE53-CB4E-A660-C28F656A2AC6}" type="presParOf" srcId="{857C18C1-3448-A042-A25C-D0E05CDB2031}" destId="{F70C369A-5F3F-7E4A-9926-EC5D11F8FCB5}" srcOrd="7" destOrd="0" presId="urn:microsoft.com/office/officeart/2005/8/layout/list1"/>
    <dgm:cxn modelId="{486B2223-A28B-8448-931D-EA4EA92E9219}" type="presParOf" srcId="{857C18C1-3448-A042-A25C-D0E05CDB2031}" destId="{4C981E2D-A705-604D-B6E7-755A1463A91E}" srcOrd="8" destOrd="0" presId="urn:microsoft.com/office/officeart/2005/8/layout/list1"/>
    <dgm:cxn modelId="{BD8FFC9C-160F-D846-85AE-7E96BA13DE65}" type="presParOf" srcId="{4C981E2D-A705-604D-B6E7-755A1463A91E}" destId="{CDCD9ED8-4E5C-DD40-8A3B-4CC077621ACD}" srcOrd="0" destOrd="0" presId="urn:microsoft.com/office/officeart/2005/8/layout/list1"/>
    <dgm:cxn modelId="{9BB10B05-16A8-174F-BEAF-6C22710E69FF}" type="presParOf" srcId="{4C981E2D-A705-604D-B6E7-755A1463A91E}" destId="{6779E7AA-C098-9643-90BA-6333C2F652C8}" srcOrd="1" destOrd="0" presId="urn:microsoft.com/office/officeart/2005/8/layout/list1"/>
    <dgm:cxn modelId="{A7891B8D-C684-C247-8CC9-7384D8E301B9}" type="presParOf" srcId="{857C18C1-3448-A042-A25C-D0E05CDB2031}" destId="{9661B0C9-1EB5-9449-B5D5-8250B9256BE2}" srcOrd="9" destOrd="0" presId="urn:microsoft.com/office/officeart/2005/8/layout/list1"/>
    <dgm:cxn modelId="{A440178E-17A2-9A41-8632-C50565952117}" type="presParOf" srcId="{857C18C1-3448-A042-A25C-D0E05CDB2031}" destId="{B39C0DD2-6E77-1141-BBBF-A47A9013BF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F21C12-308C-4EA4-8F6B-46E6A621F5A2}"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8AA66694-7ED0-40FC-9592-32DCDFDB7C42}">
      <dgm:prSet/>
      <dgm:spPr/>
      <dgm:t>
        <a:bodyPr/>
        <a:lstStyle/>
        <a:p>
          <a:r>
            <a:rPr lang="en-US"/>
            <a:t>Phase I</a:t>
          </a:r>
        </a:p>
      </dgm:t>
    </dgm:pt>
    <dgm:pt modelId="{D8216DC0-E0CE-46D5-AA01-35D7EA959383}" type="parTrans" cxnId="{F9ED5F4B-1AAA-4399-B990-925DA5EBE977}">
      <dgm:prSet/>
      <dgm:spPr/>
      <dgm:t>
        <a:bodyPr/>
        <a:lstStyle/>
        <a:p>
          <a:endParaRPr lang="en-US"/>
        </a:p>
      </dgm:t>
    </dgm:pt>
    <dgm:pt modelId="{B865B039-44DF-494B-A952-6EE0AEFC3CB9}" type="sibTrans" cxnId="{F9ED5F4B-1AAA-4399-B990-925DA5EBE977}">
      <dgm:prSet/>
      <dgm:spPr/>
      <dgm:t>
        <a:bodyPr/>
        <a:lstStyle/>
        <a:p>
          <a:endParaRPr lang="en-US"/>
        </a:p>
      </dgm:t>
    </dgm:pt>
    <dgm:pt modelId="{5F0FC550-F1FC-481F-A243-9D1BBF1142C2}">
      <dgm:prSet custT="1"/>
      <dgm:spPr/>
      <dgm:t>
        <a:bodyPr/>
        <a:lstStyle/>
        <a:p>
          <a:r>
            <a:rPr lang="en-US" sz="1400" dirty="0"/>
            <a:t>EMU</a:t>
          </a:r>
        </a:p>
      </dgm:t>
    </dgm:pt>
    <dgm:pt modelId="{F7734BEE-6A0B-4B39-87B2-862F8A7EBEC5}" type="parTrans" cxnId="{6DA11FD5-911F-4334-ADB3-684078BB32C0}">
      <dgm:prSet/>
      <dgm:spPr/>
      <dgm:t>
        <a:bodyPr/>
        <a:lstStyle/>
        <a:p>
          <a:endParaRPr lang="en-US"/>
        </a:p>
      </dgm:t>
    </dgm:pt>
    <dgm:pt modelId="{9D4D468A-6BC3-4F21-94B7-F57F99D7AB1B}" type="sibTrans" cxnId="{6DA11FD5-911F-4334-ADB3-684078BB32C0}">
      <dgm:prSet/>
      <dgm:spPr/>
      <dgm:t>
        <a:bodyPr/>
        <a:lstStyle/>
        <a:p>
          <a:endParaRPr lang="en-US"/>
        </a:p>
      </dgm:t>
    </dgm:pt>
    <dgm:pt modelId="{18736223-A695-46AB-94FB-E7D43364187A}">
      <dgm:prSet custT="1"/>
      <dgm:spPr/>
      <dgm:t>
        <a:bodyPr/>
        <a:lstStyle/>
        <a:p>
          <a:r>
            <a:rPr lang="en-US" sz="1100" dirty="0"/>
            <a:t>Surface electrodes</a:t>
          </a:r>
        </a:p>
      </dgm:t>
    </dgm:pt>
    <dgm:pt modelId="{2AE8331B-3118-459B-8F0C-44B7A9F2BE37}" type="parTrans" cxnId="{96943C8A-00FA-428B-B362-720899B094E6}">
      <dgm:prSet/>
      <dgm:spPr/>
      <dgm:t>
        <a:bodyPr/>
        <a:lstStyle/>
        <a:p>
          <a:endParaRPr lang="en-US"/>
        </a:p>
      </dgm:t>
    </dgm:pt>
    <dgm:pt modelId="{20B48EFD-7A8B-4660-86E0-101126ED3659}" type="sibTrans" cxnId="{96943C8A-00FA-428B-B362-720899B094E6}">
      <dgm:prSet/>
      <dgm:spPr/>
      <dgm:t>
        <a:bodyPr/>
        <a:lstStyle/>
        <a:p>
          <a:endParaRPr lang="en-US"/>
        </a:p>
      </dgm:t>
    </dgm:pt>
    <dgm:pt modelId="{7B973BDA-BAED-46B1-BFC5-C917DD9655AB}">
      <dgm:prSet custT="1"/>
      <dgm:spPr/>
      <dgm:t>
        <a:bodyPr/>
        <a:lstStyle/>
        <a:p>
          <a:r>
            <a:rPr lang="en-US" sz="1100" dirty="0"/>
            <a:t>Expanded International 10-20 System</a:t>
          </a:r>
        </a:p>
      </dgm:t>
    </dgm:pt>
    <dgm:pt modelId="{EC88FC77-3BF6-4F27-8B3B-FBB33BCEE6EA}" type="parTrans" cxnId="{D5681059-0559-4DAC-9014-194412E35E31}">
      <dgm:prSet/>
      <dgm:spPr/>
      <dgm:t>
        <a:bodyPr/>
        <a:lstStyle/>
        <a:p>
          <a:endParaRPr lang="en-US"/>
        </a:p>
      </dgm:t>
    </dgm:pt>
    <dgm:pt modelId="{D6A1B50A-107D-48BF-B019-F2892D7856DE}" type="sibTrans" cxnId="{D5681059-0559-4DAC-9014-194412E35E31}">
      <dgm:prSet/>
      <dgm:spPr/>
      <dgm:t>
        <a:bodyPr/>
        <a:lstStyle/>
        <a:p>
          <a:endParaRPr lang="en-US"/>
        </a:p>
      </dgm:t>
    </dgm:pt>
    <dgm:pt modelId="{B6B1C447-7792-42C3-AD7C-B437278908D7}">
      <dgm:prSet/>
      <dgm:spPr/>
      <dgm:t>
        <a:bodyPr/>
        <a:lstStyle/>
        <a:p>
          <a:r>
            <a:rPr lang="en-US"/>
            <a:t>Phase II</a:t>
          </a:r>
        </a:p>
      </dgm:t>
    </dgm:pt>
    <dgm:pt modelId="{32D6897F-736C-4B81-B428-ECA170564CA6}" type="parTrans" cxnId="{7159428E-91A6-4188-A6F0-A976E75EB59F}">
      <dgm:prSet/>
      <dgm:spPr/>
      <dgm:t>
        <a:bodyPr/>
        <a:lstStyle/>
        <a:p>
          <a:endParaRPr lang="en-US"/>
        </a:p>
      </dgm:t>
    </dgm:pt>
    <dgm:pt modelId="{7F77FA83-991E-4557-A821-E5E5EBD3EA6E}" type="sibTrans" cxnId="{7159428E-91A6-4188-A6F0-A976E75EB59F}">
      <dgm:prSet/>
      <dgm:spPr/>
      <dgm:t>
        <a:bodyPr/>
        <a:lstStyle/>
        <a:p>
          <a:endParaRPr lang="en-US"/>
        </a:p>
      </dgm:t>
    </dgm:pt>
    <dgm:pt modelId="{AE6E5604-071A-4958-AAB8-8EB98572713D}">
      <dgm:prSet custT="1"/>
      <dgm:spPr/>
      <dgm:t>
        <a:bodyPr/>
        <a:lstStyle/>
        <a:p>
          <a:r>
            <a:rPr lang="en-US" sz="1400" dirty="0"/>
            <a:t>EMU</a:t>
          </a:r>
        </a:p>
      </dgm:t>
    </dgm:pt>
    <dgm:pt modelId="{026C4EF8-9AFA-46C3-BAED-76D232F026CE}" type="parTrans" cxnId="{86B0002C-AC7B-41D3-B111-040014C63455}">
      <dgm:prSet/>
      <dgm:spPr/>
      <dgm:t>
        <a:bodyPr/>
        <a:lstStyle/>
        <a:p>
          <a:endParaRPr lang="en-US"/>
        </a:p>
      </dgm:t>
    </dgm:pt>
    <dgm:pt modelId="{129D00BE-96FA-47BE-9F73-1955DDD89427}" type="sibTrans" cxnId="{86B0002C-AC7B-41D3-B111-040014C63455}">
      <dgm:prSet/>
      <dgm:spPr/>
      <dgm:t>
        <a:bodyPr/>
        <a:lstStyle/>
        <a:p>
          <a:endParaRPr lang="en-US"/>
        </a:p>
      </dgm:t>
    </dgm:pt>
    <dgm:pt modelId="{4551DCB5-34F6-458C-A833-9DB9F2CFFCC2}">
      <dgm:prSet custT="1"/>
      <dgm:spPr/>
      <dgm:t>
        <a:bodyPr/>
        <a:lstStyle/>
        <a:p>
          <a:r>
            <a:rPr lang="en-US" sz="1100" dirty="0"/>
            <a:t>Intracranial Electrodes</a:t>
          </a:r>
        </a:p>
      </dgm:t>
    </dgm:pt>
    <dgm:pt modelId="{8D42D700-7EA5-403A-B2B4-CE71CE1649C7}" type="parTrans" cxnId="{EDB21B8F-F9B3-43CD-9596-033F940BB33E}">
      <dgm:prSet/>
      <dgm:spPr/>
      <dgm:t>
        <a:bodyPr/>
        <a:lstStyle/>
        <a:p>
          <a:endParaRPr lang="en-US"/>
        </a:p>
      </dgm:t>
    </dgm:pt>
    <dgm:pt modelId="{516B0286-C03B-4921-A89B-E133E50ADE4E}" type="sibTrans" cxnId="{EDB21B8F-F9B3-43CD-9596-033F940BB33E}">
      <dgm:prSet/>
      <dgm:spPr/>
      <dgm:t>
        <a:bodyPr/>
        <a:lstStyle/>
        <a:p>
          <a:endParaRPr lang="en-US"/>
        </a:p>
      </dgm:t>
    </dgm:pt>
    <dgm:pt modelId="{93BAE7D8-B88E-4527-86DB-6A1A34C81D39}">
      <dgm:prSet custT="1"/>
      <dgm:spPr/>
      <dgm:t>
        <a:bodyPr/>
        <a:lstStyle/>
        <a:p>
          <a:r>
            <a:rPr lang="en-US" sz="1100" dirty="0"/>
            <a:t>Surgical Candidates</a:t>
          </a:r>
        </a:p>
      </dgm:t>
    </dgm:pt>
    <dgm:pt modelId="{46D06EBB-5E21-4394-8EDE-1BFFC6CB3ED9}" type="parTrans" cxnId="{E159519F-05FB-49F3-ADA7-10DD3644DF11}">
      <dgm:prSet/>
      <dgm:spPr/>
      <dgm:t>
        <a:bodyPr/>
        <a:lstStyle/>
        <a:p>
          <a:endParaRPr lang="en-US"/>
        </a:p>
      </dgm:t>
    </dgm:pt>
    <dgm:pt modelId="{80559156-C644-432B-A848-7CD4C6328A9E}" type="sibTrans" cxnId="{E159519F-05FB-49F3-ADA7-10DD3644DF11}">
      <dgm:prSet/>
      <dgm:spPr/>
      <dgm:t>
        <a:bodyPr/>
        <a:lstStyle/>
        <a:p>
          <a:endParaRPr lang="en-US"/>
        </a:p>
      </dgm:t>
    </dgm:pt>
    <dgm:pt modelId="{0A51C8BE-A767-4403-A69D-08BEBACD5C1D}">
      <dgm:prSet/>
      <dgm:spPr/>
      <dgm:t>
        <a:bodyPr/>
        <a:lstStyle/>
        <a:p>
          <a:r>
            <a:rPr lang="en-US"/>
            <a:t>Phase III</a:t>
          </a:r>
        </a:p>
      </dgm:t>
    </dgm:pt>
    <dgm:pt modelId="{D75DBBFA-9140-4277-948B-8B9BE6C67495}" type="parTrans" cxnId="{BC986E89-5398-43C5-BCA6-D7DE7389FA8A}">
      <dgm:prSet/>
      <dgm:spPr/>
      <dgm:t>
        <a:bodyPr/>
        <a:lstStyle/>
        <a:p>
          <a:endParaRPr lang="en-US"/>
        </a:p>
      </dgm:t>
    </dgm:pt>
    <dgm:pt modelId="{D83BD77B-ACE4-4E34-A096-00A5C2063E32}" type="sibTrans" cxnId="{BC986E89-5398-43C5-BCA6-D7DE7389FA8A}">
      <dgm:prSet/>
      <dgm:spPr/>
      <dgm:t>
        <a:bodyPr/>
        <a:lstStyle/>
        <a:p>
          <a:endParaRPr lang="en-US"/>
        </a:p>
      </dgm:t>
    </dgm:pt>
    <dgm:pt modelId="{4F6F815C-1B25-4D6D-B155-A0B2CF9555A8}">
      <dgm:prSet custT="1"/>
      <dgm:spPr/>
      <dgm:t>
        <a:bodyPr/>
        <a:lstStyle/>
        <a:p>
          <a:r>
            <a:rPr lang="en-US" sz="1400" dirty="0"/>
            <a:t>EMU</a:t>
          </a:r>
        </a:p>
      </dgm:t>
    </dgm:pt>
    <dgm:pt modelId="{8D762B46-45DE-44FD-82A7-068D2E2DE9AF}" type="parTrans" cxnId="{A9E3CC1B-1494-4B71-B017-38DF93575519}">
      <dgm:prSet/>
      <dgm:spPr/>
      <dgm:t>
        <a:bodyPr/>
        <a:lstStyle/>
        <a:p>
          <a:endParaRPr lang="en-US"/>
        </a:p>
      </dgm:t>
    </dgm:pt>
    <dgm:pt modelId="{8391C982-C5CC-44B8-AD67-00CF660C640E}" type="sibTrans" cxnId="{A9E3CC1B-1494-4B71-B017-38DF93575519}">
      <dgm:prSet/>
      <dgm:spPr/>
      <dgm:t>
        <a:bodyPr/>
        <a:lstStyle/>
        <a:p>
          <a:endParaRPr lang="en-US"/>
        </a:p>
      </dgm:t>
    </dgm:pt>
    <dgm:pt modelId="{50EF99BE-ADF3-47CB-9918-34FFA47273AF}">
      <dgm:prSet/>
      <dgm:spPr/>
      <dgm:t>
        <a:bodyPr/>
        <a:lstStyle/>
        <a:p>
          <a:r>
            <a:rPr lang="en-US" sz="1100" dirty="0"/>
            <a:t>Epilepsy Surgery (resection)</a:t>
          </a:r>
        </a:p>
      </dgm:t>
    </dgm:pt>
    <dgm:pt modelId="{633EA081-E85F-41EA-8765-1BDDCB96AC74}" type="parTrans" cxnId="{9E006716-76EB-41DE-9FAB-C135498A50ED}">
      <dgm:prSet/>
      <dgm:spPr/>
      <dgm:t>
        <a:bodyPr/>
        <a:lstStyle/>
        <a:p>
          <a:endParaRPr lang="en-US"/>
        </a:p>
      </dgm:t>
    </dgm:pt>
    <dgm:pt modelId="{5B693DBD-60F2-4932-B426-BE25B9F1D74D}" type="sibTrans" cxnId="{9E006716-76EB-41DE-9FAB-C135498A50ED}">
      <dgm:prSet/>
      <dgm:spPr/>
      <dgm:t>
        <a:bodyPr/>
        <a:lstStyle/>
        <a:p>
          <a:endParaRPr lang="en-US"/>
        </a:p>
      </dgm:t>
    </dgm:pt>
    <dgm:pt modelId="{B8F7BB24-112C-E84B-A68B-168DB444AB08}" type="pres">
      <dgm:prSet presAssocID="{F5F21C12-308C-4EA4-8F6B-46E6A621F5A2}" presName="Name0" presStyleCnt="0">
        <dgm:presLayoutVars>
          <dgm:dir/>
          <dgm:animLvl val="lvl"/>
          <dgm:resizeHandles val="exact"/>
        </dgm:presLayoutVars>
      </dgm:prSet>
      <dgm:spPr/>
    </dgm:pt>
    <dgm:pt modelId="{896532D5-72EE-DB4F-8856-5AF7895DC804}" type="pres">
      <dgm:prSet presAssocID="{0A51C8BE-A767-4403-A69D-08BEBACD5C1D}" presName="boxAndChildren" presStyleCnt="0"/>
      <dgm:spPr/>
    </dgm:pt>
    <dgm:pt modelId="{77A12633-F32B-B648-8478-AD1355DF3607}" type="pres">
      <dgm:prSet presAssocID="{0A51C8BE-A767-4403-A69D-08BEBACD5C1D}" presName="parentTextBox" presStyleLbl="alignNode1" presStyleIdx="0" presStyleCnt="3"/>
      <dgm:spPr/>
    </dgm:pt>
    <dgm:pt modelId="{F7EA36C5-B74B-B042-9036-2B72DA5E9927}" type="pres">
      <dgm:prSet presAssocID="{0A51C8BE-A767-4403-A69D-08BEBACD5C1D}" presName="descendantBox" presStyleLbl="bgAccFollowNode1" presStyleIdx="0" presStyleCnt="3"/>
      <dgm:spPr/>
    </dgm:pt>
    <dgm:pt modelId="{52A10693-A515-0647-8FBD-BB3C73F38FDA}" type="pres">
      <dgm:prSet presAssocID="{7F77FA83-991E-4557-A821-E5E5EBD3EA6E}" presName="sp" presStyleCnt="0"/>
      <dgm:spPr/>
    </dgm:pt>
    <dgm:pt modelId="{BD634708-308C-374E-BC3E-E19F62F45829}" type="pres">
      <dgm:prSet presAssocID="{B6B1C447-7792-42C3-AD7C-B437278908D7}" presName="arrowAndChildren" presStyleCnt="0"/>
      <dgm:spPr/>
    </dgm:pt>
    <dgm:pt modelId="{83EAFD01-6AA8-AC49-AD64-C581140ECC55}" type="pres">
      <dgm:prSet presAssocID="{B6B1C447-7792-42C3-AD7C-B437278908D7}" presName="parentTextArrow" presStyleLbl="node1" presStyleIdx="0" presStyleCnt="0"/>
      <dgm:spPr/>
    </dgm:pt>
    <dgm:pt modelId="{2F18ECEC-334F-A740-A679-A433744AF5E2}" type="pres">
      <dgm:prSet presAssocID="{B6B1C447-7792-42C3-AD7C-B437278908D7}" presName="arrow" presStyleLbl="alignNode1" presStyleIdx="1" presStyleCnt="3"/>
      <dgm:spPr/>
    </dgm:pt>
    <dgm:pt modelId="{DF725EB7-110F-F94F-B294-02085FDE5B2E}" type="pres">
      <dgm:prSet presAssocID="{B6B1C447-7792-42C3-AD7C-B437278908D7}" presName="descendantArrow" presStyleLbl="bgAccFollowNode1" presStyleIdx="1" presStyleCnt="3"/>
      <dgm:spPr/>
    </dgm:pt>
    <dgm:pt modelId="{0B4475FC-C7C5-054D-81AF-D7C1413EF81B}" type="pres">
      <dgm:prSet presAssocID="{B865B039-44DF-494B-A952-6EE0AEFC3CB9}" presName="sp" presStyleCnt="0"/>
      <dgm:spPr/>
    </dgm:pt>
    <dgm:pt modelId="{664DF838-BB9A-C843-90D3-7C0136C499E5}" type="pres">
      <dgm:prSet presAssocID="{8AA66694-7ED0-40FC-9592-32DCDFDB7C42}" presName="arrowAndChildren" presStyleCnt="0"/>
      <dgm:spPr/>
    </dgm:pt>
    <dgm:pt modelId="{7C9B2B67-2FD0-7D44-9286-E579826B90EC}" type="pres">
      <dgm:prSet presAssocID="{8AA66694-7ED0-40FC-9592-32DCDFDB7C42}" presName="parentTextArrow" presStyleLbl="node1" presStyleIdx="0" presStyleCnt="0"/>
      <dgm:spPr/>
    </dgm:pt>
    <dgm:pt modelId="{2B59F1BF-BD23-994D-914C-14427CEFF9F3}" type="pres">
      <dgm:prSet presAssocID="{8AA66694-7ED0-40FC-9592-32DCDFDB7C42}" presName="arrow" presStyleLbl="alignNode1" presStyleIdx="2" presStyleCnt="3"/>
      <dgm:spPr/>
    </dgm:pt>
    <dgm:pt modelId="{17BDD613-32DB-FB4F-92E2-742BD6D8E49C}" type="pres">
      <dgm:prSet presAssocID="{8AA66694-7ED0-40FC-9592-32DCDFDB7C42}" presName="descendantArrow" presStyleLbl="bgAccFollowNode1" presStyleIdx="2" presStyleCnt="3"/>
      <dgm:spPr/>
    </dgm:pt>
  </dgm:ptLst>
  <dgm:cxnLst>
    <dgm:cxn modelId="{D4954802-D33E-714D-B031-D62947D029CE}" type="presOf" srcId="{8AA66694-7ED0-40FC-9592-32DCDFDB7C42}" destId="{2B59F1BF-BD23-994D-914C-14427CEFF9F3}" srcOrd="1" destOrd="0" presId="urn:microsoft.com/office/officeart/2016/7/layout/VerticalDownArrowProcess"/>
    <dgm:cxn modelId="{6B76C405-0A28-A44C-83E7-420E2AAA8CAC}" type="presOf" srcId="{F5F21C12-308C-4EA4-8F6B-46E6A621F5A2}" destId="{B8F7BB24-112C-E84B-A68B-168DB444AB08}" srcOrd="0" destOrd="0" presId="urn:microsoft.com/office/officeart/2016/7/layout/VerticalDownArrowProcess"/>
    <dgm:cxn modelId="{8E2A6508-10E8-0747-B4FC-6208531A2C93}" type="presOf" srcId="{8AA66694-7ED0-40FC-9592-32DCDFDB7C42}" destId="{7C9B2B67-2FD0-7D44-9286-E579826B90EC}" srcOrd="0" destOrd="0" presId="urn:microsoft.com/office/officeart/2016/7/layout/VerticalDownArrowProcess"/>
    <dgm:cxn modelId="{F4111C0D-BB44-6242-8D26-F93EC255C976}" type="presOf" srcId="{4F6F815C-1B25-4D6D-B155-A0B2CF9555A8}" destId="{F7EA36C5-B74B-B042-9036-2B72DA5E9927}" srcOrd="0" destOrd="0" presId="urn:microsoft.com/office/officeart/2016/7/layout/VerticalDownArrowProcess"/>
    <dgm:cxn modelId="{9E006716-76EB-41DE-9FAB-C135498A50ED}" srcId="{4F6F815C-1B25-4D6D-B155-A0B2CF9555A8}" destId="{50EF99BE-ADF3-47CB-9918-34FFA47273AF}" srcOrd="0" destOrd="0" parTransId="{633EA081-E85F-41EA-8765-1BDDCB96AC74}" sibTransId="{5B693DBD-60F2-4932-B426-BE25B9F1D74D}"/>
    <dgm:cxn modelId="{A9E3CC1B-1494-4B71-B017-38DF93575519}" srcId="{0A51C8BE-A767-4403-A69D-08BEBACD5C1D}" destId="{4F6F815C-1B25-4D6D-B155-A0B2CF9555A8}" srcOrd="0" destOrd="0" parTransId="{8D762B46-45DE-44FD-82A7-068D2E2DE9AF}" sibTransId="{8391C982-C5CC-44B8-AD67-00CF660C640E}"/>
    <dgm:cxn modelId="{86B0002C-AC7B-41D3-B111-040014C63455}" srcId="{B6B1C447-7792-42C3-AD7C-B437278908D7}" destId="{AE6E5604-071A-4958-AAB8-8EB98572713D}" srcOrd="0" destOrd="0" parTransId="{026C4EF8-9AFA-46C3-BAED-76D232F026CE}" sibTransId="{129D00BE-96FA-47BE-9F73-1955DDD89427}"/>
    <dgm:cxn modelId="{E3C1ED38-73A6-4E46-A412-48C4544DC615}" type="presOf" srcId="{93BAE7D8-B88E-4527-86DB-6A1A34C81D39}" destId="{DF725EB7-110F-F94F-B294-02085FDE5B2E}" srcOrd="0" destOrd="2" presId="urn:microsoft.com/office/officeart/2016/7/layout/VerticalDownArrowProcess"/>
    <dgm:cxn modelId="{6778E739-5A76-164A-8101-8A7BEC6D2BEF}" type="presOf" srcId="{0A51C8BE-A767-4403-A69D-08BEBACD5C1D}" destId="{77A12633-F32B-B648-8478-AD1355DF3607}" srcOrd="0" destOrd="0" presId="urn:microsoft.com/office/officeart/2016/7/layout/VerticalDownArrowProcess"/>
    <dgm:cxn modelId="{0870B968-0F7F-6544-92FC-3B91ED580BBB}" type="presOf" srcId="{18736223-A695-46AB-94FB-E7D43364187A}" destId="{17BDD613-32DB-FB4F-92E2-742BD6D8E49C}" srcOrd="0" destOrd="1" presId="urn:microsoft.com/office/officeart/2016/7/layout/VerticalDownArrowProcess"/>
    <dgm:cxn modelId="{F9ED5F4B-1AAA-4399-B990-925DA5EBE977}" srcId="{F5F21C12-308C-4EA4-8F6B-46E6A621F5A2}" destId="{8AA66694-7ED0-40FC-9592-32DCDFDB7C42}" srcOrd="0" destOrd="0" parTransId="{D8216DC0-E0CE-46D5-AA01-35D7EA959383}" sibTransId="{B865B039-44DF-494B-A952-6EE0AEFC3CB9}"/>
    <dgm:cxn modelId="{4AEA7C54-5CEF-8046-B11D-DF05770BB202}" type="presOf" srcId="{50EF99BE-ADF3-47CB-9918-34FFA47273AF}" destId="{F7EA36C5-B74B-B042-9036-2B72DA5E9927}" srcOrd="0" destOrd="1" presId="urn:microsoft.com/office/officeart/2016/7/layout/VerticalDownArrowProcess"/>
    <dgm:cxn modelId="{D5681059-0559-4DAC-9014-194412E35E31}" srcId="{5F0FC550-F1FC-481F-A243-9D1BBF1142C2}" destId="{7B973BDA-BAED-46B1-BFC5-C917DD9655AB}" srcOrd="1" destOrd="0" parTransId="{EC88FC77-3BF6-4F27-8B3B-FBB33BCEE6EA}" sibTransId="{D6A1B50A-107D-48BF-B019-F2892D7856DE}"/>
    <dgm:cxn modelId="{BC986E89-5398-43C5-BCA6-D7DE7389FA8A}" srcId="{F5F21C12-308C-4EA4-8F6B-46E6A621F5A2}" destId="{0A51C8BE-A767-4403-A69D-08BEBACD5C1D}" srcOrd="2" destOrd="0" parTransId="{D75DBBFA-9140-4277-948B-8B9BE6C67495}" sibTransId="{D83BD77B-ACE4-4E34-A096-00A5C2063E32}"/>
    <dgm:cxn modelId="{96943C8A-00FA-428B-B362-720899B094E6}" srcId="{5F0FC550-F1FC-481F-A243-9D1BBF1142C2}" destId="{18736223-A695-46AB-94FB-E7D43364187A}" srcOrd="0" destOrd="0" parTransId="{2AE8331B-3118-459B-8F0C-44B7A9F2BE37}" sibTransId="{20B48EFD-7A8B-4660-86E0-101126ED3659}"/>
    <dgm:cxn modelId="{7159428E-91A6-4188-A6F0-A976E75EB59F}" srcId="{F5F21C12-308C-4EA4-8F6B-46E6A621F5A2}" destId="{B6B1C447-7792-42C3-AD7C-B437278908D7}" srcOrd="1" destOrd="0" parTransId="{32D6897F-736C-4B81-B428-ECA170564CA6}" sibTransId="{7F77FA83-991E-4557-A821-E5E5EBD3EA6E}"/>
    <dgm:cxn modelId="{EDB21B8F-F9B3-43CD-9596-033F940BB33E}" srcId="{AE6E5604-071A-4958-AAB8-8EB98572713D}" destId="{4551DCB5-34F6-458C-A833-9DB9F2CFFCC2}" srcOrd="0" destOrd="0" parTransId="{8D42D700-7EA5-403A-B2B4-CE71CE1649C7}" sibTransId="{516B0286-C03B-4921-A89B-E133E50ADE4E}"/>
    <dgm:cxn modelId="{41317A8F-2053-374E-9DFB-D47A5F724FE8}" type="presOf" srcId="{B6B1C447-7792-42C3-AD7C-B437278908D7}" destId="{2F18ECEC-334F-A740-A679-A433744AF5E2}" srcOrd="1" destOrd="0" presId="urn:microsoft.com/office/officeart/2016/7/layout/VerticalDownArrowProcess"/>
    <dgm:cxn modelId="{7597F79A-AA71-8E47-AE02-B14CEC1B96C8}" type="presOf" srcId="{4551DCB5-34F6-458C-A833-9DB9F2CFFCC2}" destId="{DF725EB7-110F-F94F-B294-02085FDE5B2E}" srcOrd="0" destOrd="1" presId="urn:microsoft.com/office/officeart/2016/7/layout/VerticalDownArrowProcess"/>
    <dgm:cxn modelId="{0668189F-E09E-2447-B412-EFC47FFDB82C}" type="presOf" srcId="{AE6E5604-071A-4958-AAB8-8EB98572713D}" destId="{DF725EB7-110F-F94F-B294-02085FDE5B2E}" srcOrd="0" destOrd="0" presId="urn:microsoft.com/office/officeart/2016/7/layout/VerticalDownArrowProcess"/>
    <dgm:cxn modelId="{E159519F-05FB-49F3-ADA7-10DD3644DF11}" srcId="{AE6E5604-071A-4958-AAB8-8EB98572713D}" destId="{93BAE7D8-B88E-4527-86DB-6A1A34C81D39}" srcOrd="1" destOrd="0" parTransId="{46D06EBB-5E21-4394-8EDE-1BFFC6CB3ED9}" sibTransId="{80559156-C644-432B-A848-7CD4C6328A9E}"/>
    <dgm:cxn modelId="{8DCD7CA7-7643-C649-9AA1-10F3056A6F1C}" type="presOf" srcId="{B6B1C447-7792-42C3-AD7C-B437278908D7}" destId="{83EAFD01-6AA8-AC49-AD64-C581140ECC55}" srcOrd="0" destOrd="0" presId="urn:microsoft.com/office/officeart/2016/7/layout/VerticalDownArrowProcess"/>
    <dgm:cxn modelId="{45B2F3B3-1759-0F44-927B-EEB3459D4CE5}" type="presOf" srcId="{7B973BDA-BAED-46B1-BFC5-C917DD9655AB}" destId="{17BDD613-32DB-FB4F-92E2-742BD6D8E49C}" srcOrd="0" destOrd="2" presId="urn:microsoft.com/office/officeart/2016/7/layout/VerticalDownArrowProcess"/>
    <dgm:cxn modelId="{5A8762BA-4B91-EF43-96CB-0CC8347ACF57}" type="presOf" srcId="{5F0FC550-F1FC-481F-A243-9D1BBF1142C2}" destId="{17BDD613-32DB-FB4F-92E2-742BD6D8E49C}" srcOrd="0" destOrd="0" presId="urn:microsoft.com/office/officeart/2016/7/layout/VerticalDownArrowProcess"/>
    <dgm:cxn modelId="{6DA11FD5-911F-4334-ADB3-684078BB32C0}" srcId="{8AA66694-7ED0-40FC-9592-32DCDFDB7C42}" destId="{5F0FC550-F1FC-481F-A243-9D1BBF1142C2}" srcOrd="0" destOrd="0" parTransId="{F7734BEE-6A0B-4B39-87B2-862F8A7EBEC5}" sibTransId="{9D4D468A-6BC3-4F21-94B7-F57F99D7AB1B}"/>
    <dgm:cxn modelId="{94291638-F0CD-984E-8010-87BAD8CED01B}" type="presParOf" srcId="{B8F7BB24-112C-E84B-A68B-168DB444AB08}" destId="{896532D5-72EE-DB4F-8856-5AF7895DC804}" srcOrd="0" destOrd="0" presId="urn:microsoft.com/office/officeart/2016/7/layout/VerticalDownArrowProcess"/>
    <dgm:cxn modelId="{C7179D90-2682-2541-BEF1-1DFA1C4364CD}" type="presParOf" srcId="{896532D5-72EE-DB4F-8856-5AF7895DC804}" destId="{77A12633-F32B-B648-8478-AD1355DF3607}" srcOrd="0" destOrd="0" presId="urn:microsoft.com/office/officeart/2016/7/layout/VerticalDownArrowProcess"/>
    <dgm:cxn modelId="{5A7CE730-727D-3C48-A254-4AB9F3EA651C}" type="presParOf" srcId="{896532D5-72EE-DB4F-8856-5AF7895DC804}" destId="{F7EA36C5-B74B-B042-9036-2B72DA5E9927}" srcOrd="1" destOrd="0" presId="urn:microsoft.com/office/officeart/2016/7/layout/VerticalDownArrowProcess"/>
    <dgm:cxn modelId="{3E71883B-87C3-9244-B631-F1CD27F63634}" type="presParOf" srcId="{B8F7BB24-112C-E84B-A68B-168DB444AB08}" destId="{52A10693-A515-0647-8FBD-BB3C73F38FDA}" srcOrd="1" destOrd="0" presId="urn:microsoft.com/office/officeart/2016/7/layout/VerticalDownArrowProcess"/>
    <dgm:cxn modelId="{A89809CA-A327-C647-A4DE-411AE78F3A06}" type="presParOf" srcId="{B8F7BB24-112C-E84B-A68B-168DB444AB08}" destId="{BD634708-308C-374E-BC3E-E19F62F45829}" srcOrd="2" destOrd="0" presId="urn:microsoft.com/office/officeart/2016/7/layout/VerticalDownArrowProcess"/>
    <dgm:cxn modelId="{5305B6AA-7896-AE48-ABD2-EB853BBF6845}" type="presParOf" srcId="{BD634708-308C-374E-BC3E-E19F62F45829}" destId="{83EAFD01-6AA8-AC49-AD64-C581140ECC55}" srcOrd="0" destOrd="0" presId="urn:microsoft.com/office/officeart/2016/7/layout/VerticalDownArrowProcess"/>
    <dgm:cxn modelId="{515D7FC6-44E2-4143-BCAA-FE042C4F9913}" type="presParOf" srcId="{BD634708-308C-374E-BC3E-E19F62F45829}" destId="{2F18ECEC-334F-A740-A679-A433744AF5E2}" srcOrd="1" destOrd="0" presId="urn:microsoft.com/office/officeart/2016/7/layout/VerticalDownArrowProcess"/>
    <dgm:cxn modelId="{BAA3E4BB-F0DA-1C41-BAB6-FE787FBF0B56}" type="presParOf" srcId="{BD634708-308C-374E-BC3E-E19F62F45829}" destId="{DF725EB7-110F-F94F-B294-02085FDE5B2E}" srcOrd="2" destOrd="0" presId="urn:microsoft.com/office/officeart/2016/7/layout/VerticalDownArrowProcess"/>
    <dgm:cxn modelId="{9D34D8A2-1F69-DE49-9A72-7F9657D71093}" type="presParOf" srcId="{B8F7BB24-112C-E84B-A68B-168DB444AB08}" destId="{0B4475FC-C7C5-054D-81AF-D7C1413EF81B}" srcOrd="3" destOrd="0" presId="urn:microsoft.com/office/officeart/2016/7/layout/VerticalDownArrowProcess"/>
    <dgm:cxn modelId="{2A852314-482A-804B-923D-127B61AAF0D3}" type="presParOf" srcId="{B8F7BB24-112C-E84B-A68B-168DB444AB08}" destId="{664DF838-BB9A-C843-90D3-7C0136C499E5}" srcOrd="4" destOrd="0" presId="urn:microsoft.com/office/officeart/2016/7/layout/VerticalDownArrowProcess"/>
    <dgm:cxn modelId="{45C26245-FDB6-A140-8CAF-F186948B8D2A}" type="presParOf" srcId="{664DF838-BB9A-C843-90D3-7C0136C499E5}" destId="{7C9B2B67-2FD0-7D44-9286-E579826B90EC}" srcOrd="0" destOrd="0" presId="urn:microsoft.com/office/officeart/2016/7/layout/VerticalDownArrowProcess"/>
    <dgm:cxn modelId="{53B7C43A-0A63-F743-8622-16942BCCF121}" type="presParOf" srcId="{664DF838-BB9A-C843-90D3-7C0136C499E5}" destId="{2B59F1BF-BD23-994D-914C-14427CEFF9F3}" srcOrd="1" destOrd="0" presId="urn:microsoft.com/office/officeart/2016/7/layout/VerticalDownArrowProcess"/>
    <dgm:cxn modelId="{473116E7-3B6B-5446-908D-81F755F721C7}" type="presParOf" srcId="{664DF838-BB9A-C843-90D3-7C0136C499E5}" destId="{17BDD613-32DB-FB4F-92E2-742BD6D8E49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80EC13-5691-46BC-9486-5D1D7651356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EDEF0AD-FFEE-4409-8963-A7AA109FB508}">
      <dgm:prSet/>
      <dgm:spPr/>
      <dgm:t>
        <a:bodyPr/>
        <a:lstStyle/>
        <a:p>
          <a:pPr>
            <a:defRPr b="1"/>
          </a:pPr>
          <a:r>
            <a:rPr lang="en-US" dirty="0"/>
            <a:t>Disconnects right and left hemispheres of brain</a:t>
          </a:r>
        </a:p>
      </dgm:t>
    </dgm:pt>
    <dgm:pt modelId="{29798F6B-8927-4E88-AA19-243417EAE31B}" type="parTrans" cxnId="{65C45564-DE56-4E34-839E-9CDA91D418EE}">
      <dgm:prSet/>
      <dgm:spPr/>
      <dgm:t>
        <a:bodyPr/>
        <a:lstStyle/>
        <a:p>
          <a:endParaRPr lang="en-US"/>
        </a:p>
      </dgm:t>
    </dgm:pt>
    <dgm:pt modelId="{A0B25585-1E28-42FB-A01E-5C6294E58D51}" type="sibTrans" cxnId="{65C45564-DE56-4E34-839E-9CDA91D418EE}">
      <dgm:prSet/>
      <dgm:spPr/>
      <dgm:t>
        <a:bodyPr/>
        <a:lstStyle/>
        <a:p>
          <a:endParaRPr lang="en-US"/>
        </a:p>
      </dgm:t>
    </dgm:pt>
    <dgm:pt modelId="{CF918969-5ED0-424F-B936-AC98A5CD0647}">
      <dgm:prSet/>
      <dgm:spPr/>
      <dgm:t>
        <a:bodyPr/>
        <a:lstStyle/>
        <a:p>
          <a:pPr>
            <a:defRPr b="1"/>
          </a:pPr>
          <a:r>
            <a:rPr lang="en-US" dirty="0"/>
            <a:t>Most helpful for atonic seizures, or “drop attacks”</a:t>
          </a:r>
        </a:p>
      </dgm:t>
    </dgm:pt>
    <dgm:pt modelId="{34839B0E-4204-49E8-A932-D0341F9753E2}" type="parTrans" cxnId="{FE590F46-40E9-4F80-BD31-1DD67C8A7078}">
      <dgm:prSet/>
      <dgm:spPr/>
      <dgm:t>
        <a:bodyPr/>
        <a:lstStyle/>
        <a:p>
          <a:endParaRPr lang="en-US"/>
        </a:p>
      </dgm:t>
    </dgm:pt>
    <dgm:pt modelId="{408C14F5-8011-421C-A6F9-60AAC6666629}" type="sibTrans" cxnId="{FE590F46-40E9-4F80-BD31-1DD67C8A7078}">
      <dgm:prSet/>
      <dgm:spPr/>
      <dgm:t>
        <a:bodyPr/>
        <a:lstStyle/>
        <a:p>
          <a:endParaRPr lang="en-US"/>
        </a:p>
      </dgm:t>
    </dgm:pt>
    <dgm:pt modelId="{A3CF07CB-AE84-47AA-AEB5-691EB826F1B4}">
      <dgm:prSet/>
      <dgm:spPr/>
      <dgm:t>
        <a:bodyPr/>
        <a:lstStyle/>
        <a:p>
          <a:r>
            <a:rPr lang="en-US" dirty="0"/>
            <a:t>Often seen in Lennox-</a:t>
          </a:r>
          <a:r>
            <a:rPr lang="en-US" dirty="0" err="1"/>
            <a:t>Gastaut</a:t>
          </a:r>
          <a:r>
            <a:rPr lang="en-US" dirty="0"/>
            <a:t> Syndrome</a:t>
          </a:r>
        </a:p>
      </dgm:t>
    </dgm:pt>
    <dgm:pt modelId="{1467027B-4FCE-4786-A195-0B1522D9EAC8}" type="parTrans" cxnId="{73B08035-8883-4876-926B-0FAAF13CEEC7}">
      <dgm:prSet/>
      <dgm:spPr/>
      <dgm:t>
        <a:bodyPr/>
        <a:lstStyle/>
        <a:p>
          <a:endParaRPr lang="en-US"/>
        </a:p>
      </dgm:t>
    </dgm:pt>
    <dgm:pt modelId="{E1D71C83-3C95-4576-8CD6-7428DEB81399}" type="sibTrans" cxnId="{73B08035-8883-4876-926B-0FAAF13CEEC7}">
      <dgm:prSet/>
      <dgm:spPr/>
      <dgm:t>
        <a:bodyPr/>
        <a:lstStyle/>
        <a:p>
          <a:endParaRPr lang="en-US"/>
        </a:p>
      </dgm:t>
    </dgm:pt>
    <dgm:pt modelId="{857114EB-F5AC-D94A-973A-6405CBA35B6D}" type="pres">
      <dgm:prSet presAssocID="{8F80EC13-5691-46BC-9486-5D1D76513567}" presName="outerComposite" presStyleCnt="0">
        <dgm:presLayoutVars>
          <dgm:chMax val="5"/>
          <dgm:dir/>
          <dgm:resizeHandles val="exact"/>
        </dgm:presLayoutVars>
      </dgm:prSet>
      <dgm:spPr/>
    </dgm:pt>
    <dgm:pt modelId="{3BB733D0-813E-F74F-8EBF-B069D40EB418}" type="pres">
      <dgm:prSet presAssocID="{8F80EC13-5691-46BC-9486-5D1D76513567}" presName="dummyMaxCanvas" presStyleCnt="0">
        <dgm:presLayoutVars/>
      </dgm:prSet>
      <dgm:spPr/>
    </dgm:pt>
    <dgm:pt modelId="{562CA9E4-FFC5-854D-9425-9226371F38CF}" type="pres">
      <dgm:prSet presAssocID="{8F80EC13-5691-46BC-9486-5D1D76513567}" presName="TwoNodes_1" presStyleLbl="node1" presStyleIdx="0" presStyleCnt="2">
        <dgm:presLayoutVars>
          <dgm:bulletEnabled val="1"/>
        </dgm:presLayoutVars>
      </dgm:prSet>
      <dgm:spPr/>
    </dgm:pt>
    <dgm:pt modelId="{AB577427-9AB4-B841-8865-47C44F3A0C9C}" type="pres">
      <dgm:prSet presAssocID="{8F80EC13-5691-46BC-9486-5D1D76513567}" presName="TwoNodes_2" presStyleLbl="node1" presStyleIdx="1" presStyleCnt="2">
        <dgm:presLayoutVars>
          <dgm:bulletEnabled val="1"/>
        </dgm:presLayoutVars>
      </dgm:prSet>
      <dgm:spPr/>
    </dgm:pt>
    <dgm:pt modelId="{9CC10D36-B41F-F34A-9360-419EE1B9B3EF}" type="pres">
      <dgm:prSet presAssocID="{8F80EC13-5691-46BC-9486-5D1D76513567}" presName="TwoConn_1-2" presStyleLbl="fgAccFollowNode1" presStyleIdx="0" presStyleCnt="1">
        <dgm:presLayoutVars>
          <dgm:bulletEnabled val="1"/>
        </dgm:presLayoutVars>
      </dgm:prSet>
      <dgm:spPr/>
    </dgm:pt>
    <dgm:pt modelId="{5EE6E11B-7712-0C4B-9E33-24758450E9CB}" type="pres">
      <dgm:prSet presAssocID="{8F80EC13-5691-46BC-9486-5D1D76513567}" presName="TwoNodes_1_text" presStyleLbl="node1" presStyleIdx="1" presStyleCnt="2">
        <dgm:presLayoutVars>
          <dgm:bulletEnabled val="1"/>
        </dgm:presLayoutVars>
      </dgm:prSet>
      <dgm:spPr/>
    </dgm:pt>
    <dgm:pt modelId="{2503CCFE-9BE9-924C-A8B2-0FED313000D4}" type="pres">
      <dgm:prSet presAssocID="{8F80EC13-5691-46BC-9486-5D1D76513567}" presName="TwoNodes_2_text" presStyleLbl="node1" presStyleIdx="1" presStyleCnt="2">
        <dgm:presLayoutVars>
          <dgm:bulletEnabled val="1"/>
        </dgm:presLayoutVars>
      </dgm:prSet>
      <dgm:spPr/>
    </dgm:pt>
  </dgm:ptLst>
  <dgm:cxnLst>
    <dgm:cxn modelId="{B35F3200-12E1-9849-8FB0-EABA044D0203}" type="presOf" srcId="{CF918969-5ED0-424F-B936-AC98A5CD0647}" destId="{AB577427-9AB4-B841-8865-47C44F3A0C9C}" srcOrd="0" destOrd="0" presId="urn:microsoft.com/office/officeart/2005/8/layout/vProcess5"/>
    <dgm:cxn modelId="{BC6AD80F-F45D-9E42-B579-7136BC625E04}" type="presOf" srcId="{A3CF07CB-AE84-47AA-AEB5-691EB826F1B4}" destId="{2503CCFE-9BE9-924C-A8B2-0FED313000D4}" srcOrd="1" destOrd="1" presId="urn:microsoft.com/office/officeart/2005/8/layout/vProcess5"/>
    <dgm:cxn modelId="{C2C18110-EA40-1547-BD69-0BB76D6DFDCA}" type="presOf" srcId="{FEDEF0AD-FFEE-4409-8963-A7AA109FB508}" destId="{5EE6E11B-7712-0C4B-9E33-24758450E9CB}" srcOrd="1" destOrd="0" presId="urn:microsoft.com/office/officeart/2005/8/layout/vProcess5"/>
    <dgm:cxn modelId="{73B08035-8883-4876-926B-0FAAF13CEEC7}" srcId="{CF918969-5ED0-424F-B936-AC98A5CD0647}" destId="{A3CF07CB-AE84-47AA-AEB5-691EB826F1B4}" srcOrd="0" destOrd="0" parTransId="{1467027B-4FCE-4786-A195-0B1522D9EAC8}" sibTransId="{E1D71C83-3C95-4576-8CD6-7428DEB81399}"/>
    <dgm:cxn modelId="{65C45564-DE56-4E34-839E-9CDA91D418EE}" srcId="{8F80EC13-5691-46BC-9486-5D1D76513567}" destId="{FEDEF0AD-FFEE-4409-8963-A7AA109FB508}" srcOrd="0" destOrd="0" parTransId="{29798F6B-8927-4E88-AA19-243417EAE31B}" sibTransId="{A0B25585-1E28-42FB-A01E-5C6294E58D51}"/>
    <dgm:cxn modelId="{FE590F46-40E9-4F80-BD31-1DD67C8A7078}" srcId="{8F80EC13-5691-46BC-9486-5D1D76513567}" destId="{CF918969-5ED0-424F-B936-AC98A5CD0647}" srcOrd="1" destOrd="0" parTransId="{34839B0E-4204-49E8-A932-D0341F9753E2}" sibTransId="{408C14F5-8011-421C-A6F9-60AAC6666629}"/>
    <dgm:cxn modelId="{09BCC170-ED20-4E43-8938-4C679E4021A8}" type="presOf" srcId="{8F80EC13-5691-46BC-9486-5D1D76513567}" destId="{857114EB-F5AC-D94A-973A-6405CBA35B6D}" srcOrd="0" destOrd="0" presId="urn:microsoft.com/office/officeart/2005/8/layout/vProcess5"/>
    <dgm:cxn modelId="{AD7FBB7B-2731-8B46-9F1C-FBEE30330A60}" type="presOf" srcId="{A0B25585-1E28-42FB-A01E-5C6294E58D51}" destId="{9CC10D36-B41F-F34A-9360-419EE1B9B3EF}" srcOrd="0" destOrd="0" presId="urn:microsoft.com/office/officeart/2005/8/layout/vProcess5"/>
    <dgm:cxn modelId="{F5D83F94-C408-A84F-B01F-3C9679A26A7E}" type="presOf" srcId="{FEDEF0AD-FFEE-4409-8963-A7AA109FB508}" destId="{562CA9E4-FFC5-854D-9425-9226371F38CF}" srcOrd="0" destOrd="0" presId="urn:microsoft.com/office/officeart/2005/8/layout/vProcess5"/>
    <dgm:cxn modelId="{F6BA31AA-22D4-A847-A087-6DEAF4537F8C}" type="presOf" srcId="{CF918969-5ED0-424F-B936-AC98A5CD0647}" destId="{2503CCFE-9BE9-924C-A8B2-0FED313000D4}" srcOrd="1" destOrd="0" presId="urn:microsoft.com/office/officeart/2005/8/layout/vProcess5"/>
    <dgm:cxn modelId="{95A1C3C0-D78F-0649-AC06-9E616C9E1E4F}" type="presOf" srcId="{A3CF07CB-AE84-47AA-AEB5-691EB826F1B4}" destId="{AB577427-9AB4-B841-8865-47C44F3A0C9C}" srcOrd="0" destOrd="1" presId="urn:microsoft.com/office/officeart/2005/8/layout/vProcess5"/>
    <dgm:cxn modelId="{93F1F4A1-01FA-2E43-8103-FE82AA474F8F}" type="presParOf" srcId="{857114EB-F5AC-D94A-973A-6405CBA35B6D}" destId="{3BB733D0-813E-F74F-8EBF-B069D40EB418}" srcOrd="0" destOrd="0" presId="urn:microsoft.com/office/officeart/2005/8/layout/vProcess5"/>
    <dgm:cxn modelId="{34EA2377-A104-C44F-BA41-A6EE6FFAEBDA}" type="presParOf" srcId="{857114EB-F5AC-D94A-973A-6405CBA35B6D}" destId="{562CA9E4-FFC5-854D-9425-9226371F38CF}" srcOrd="1" destOrd="0" presId="urn:microsoft.com/office/officeart/2005/8/layout/vProcess5"/>
    <dgm:cxn modelId="{9E513BDF-0D22-7646-B34C-579E8C82EE6D}" type="presParOf" srcId="{857114EB-F5AC-D94A-973A-6405CBA35B6D}" destId="{AB577427-9AB4-B841-8865-47C44F3A0C9C}" srcOrd="2" destOrd="0" presId="urn:microsoft.com/office/officeart/2005/8/layout/vProcess5"/>
    <dgm:cxn modelId="{1AA62855-3812-F645-95F4-4D6BC0684EED}" type="presParOf" srcId="{857114EB-F5AC-D94A-973A-6405CBA35B6D}" destId="{9CC10D36-B41F-F34A-9360-419EE1B9B3EF}" srcOrd="3" destOrd="0" presId="urn:microsoft.com/office/officeart/2005/8/layout/vProcess5"/>
    <dgm:cxn modelId="{5C060BD0-088F-E748-A89E-92AF24095967}" type="presParOf" srcId="{857114EB-F5AC-D94A-973A-6405CBA35B6D}" destId="{5EE6E11B-7712-0C4B-9E33-24758450E9CB}" srcOrd="4" destOrd="0" presId="urn:microsoft.com/office/officeart/2005/8/layout/vProcess5"/>
    <dgm:cxn modelId="{FE4DF5B4-5353-9F4E-8C01-9BEB2DB424BC}" type="presParOf" srcId="{857114EB-F5AC-D94A-973A-6405CBA35B6D}" destId="{2503CCFE-9BE9-924C-A8B2-0FED313000D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BD706-E4D0-4B58-B78C-745BFA173F47}">
      <dsp:nvSpPr>
        <dsp:cNvPr id="0" name=""/>
        <dsp:cNvSpPr/>
      </dsp:nvSpPr>
      <dsp:spPr>
        <a:xfrm>
          <a:off x="320565" y="45678"/>
          <a:ext cx="870114" cy="870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E2F17-3B1B-49E3-9172-E95D0DB3C546}">
      <dsp:nvSpPr>
        <dsp:cNvPr id="0" name=""/>
        <dsp:cNvSpPr/>
      </dsp:nvSpPr>
      <dsp:spPr>
        <a:xfrm>
          <a:off x="503289" y="228402"/>
          <a:ext cx="504666" cy="5046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F2DD6D-01F7-4A77-AFD4-3435AB73F2F8}">
      <dsp:nvSpPr>
        <dsp:cNvPr id="0" name=""/>
        <dsp:cNvSpPr/>
      </dsp:nvSpPr>
      <dsp:spPr>
        <a:xfrm>
          <a:off x="1377132"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Review CLTM exam eligibility requirements</a:t>
          </a:r>
        </a:p>
      </dsp:txBody>
      <dsp:txXfrm>
        <a:off x="1377132" y="45678"/>
        <a:ext cx="2050982" cy="870114"/>
      </dsp:txXfrm>
    </dsp:sp>
    <dsp:sp modelId="{631F9A0F-B8F6-415A-A8DE-750D9ADA683B}">
      <dsp:nvSpPr>
        <dsp:cNvPr id="0" name=""/>
        <dsp:cNvSpPr/>
      </dsp:nvSpPr>
      <dsp:spPr>
        <a:xfrm>
          <a:off x="3785484" y="45678"/>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34AB9-D89C-472C-9195-D2376954D959}">
      <dsp:nvSpPr>
        <dsp:cNvPr id="0" name=""/>
        <dsp:cNvSpPr/>
      </dsp:nvSpPr>
      <dsp:spPr>
        <a:xfrm>
          <a:off x="3968208" y="228402"/>
          <a:ext cx="504666" cy="504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7CA3FF-7304-4C9F-80BB-AC46EA552990}">
      <dsp:nvSpPr>
        <dsp:cNvPr id="0" name=""/>
        <dsp:cNvSpPr/>
      </dsp:nvSpPr>
      <dsp:spPr>
        <a:xfrm>
          <a:off x="4842051"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Provide direction for useful study material</a:t>
          </a:r>
        </a:p>
      </dsp:txBody>
      <dsp:txXfrm>
        <a:off x="4842051" y="45678"/>
        <a:ext cx="2050982" cy="870114"/>
      </dsp:txXfrm>
    </dsp:sp>
    <dsp:sp modelId="{0E2C18BF-FB22-4BDB-BDAD-1862170F782F}">
      <dsp:nvSpPr>
        <dsp:cNvPr id="0" name=""/>
        <dsp:cNvSpPr/>
      </dsp:nvSpPr>
      <dsp:spPr>
        <a:xfrm>
          <a:off x="320565" y="1611684"/>
          <a:ext cx="870114" cy="870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E5C53-A3F8-4880-9698-D813EAADBC54}">
      <dsp:nvSpPr>
        <dsp:cNvPr id="0" name=""/>
        <dsp:cNvSpPr/>
      </dsp:nvSpPr>
      <dsp:spPr>
        <a:xfrm>
          <a:off x="503289" y="1794407"/>
          <a:ext cx="504666" cy="504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8977B8-E30C-4833-B802-9B8333946FC8}">
      <dsp:nvSpPr>
        <dsp:cNvPr id="0" name=""/>
        <dsp:cNvSpPr/>
      </dsp:nvSpPr>
      <dsp:spPr>
        <a:xfrm>
          <a:off x="1377132"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Overview of exam content</a:t>
          </a:r>
        </a:p>
      </dsp:txBody>
      <dsp:txXfrm>
        <a:off x="1377132" y="1611684"/>
        <a:ext cx="2050982" cy="870114"/>
      </dsp:txXfrm>
    </dsp:sp>
    <dsp:sp modelId="{35FD266C-3E7B-4367-9C92-29C93AB0D8CF}">
      <dsp:nvSpPr>
        <dsp:cNvPr id="0" name=""/>
        <dsp:cNvSpPr/>
      </dsp:nvSpPr>
      <dsp:spPr>
        <a:xfrm>
          <a:off x="3785484" y="1611684"/>
          <a:ext cx="870114" cy="870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A6434-83F8-44B0-864F-D5AB94343231}">
      <dsp:nvSpPr>
        <dsp:cNvPr id="0" name=""/>
        <dsp:cNvSpPr/>
      </dsp:nvSpPr>
      <dsp:spPr>
        <a:xfrm>
          <a:off x="3968208" y="1794407"/>
          <a:ext cx="504666" cy="504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1C197E-2BEC-4BC3-AF42-B6E8B8AAFBD8}">
      <dsp:nvSpPr>
        <dsp:cNvPr id="0" name=""/>
        <dsp:cNvSpPr/>
      </dsp:nvSpPr>
      <dsp:spPr>
        <a:xfrm>
          <a:off x="4842051"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Important need-to-knows</a:t>
          </a:r>
        </a:p>
      </dsp:txBody>
      <dsp:txXfrm>
        <a:off x="4842051" y="1611684"/>
        <a:ext cx="2050982" cy="870114"/>
      </dsp:txXfrm>
    </dsp:sp>
    <dsp:sp modelId="{7BD7D4B2-C8B7-461C-BD01-B0D8390EB16A}">
      <dsp:nvSpPr>
        <dsp:cNvPr id="0" name=""/>
        <dsp:cNvSpPr/>
      </dsp:nvSpPr>
      <dsp:spPr>
        <a:xfrm>
          <a:off x="320565" y="3177689"/>
          <a:ext cx="870114" cy="87011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E8D38-7AEC-43B0-81E6-35D68E2BE37F}">
      <dsp:nvSpPr>
        <dsp:cNvPr id="0" name=""/>
        <dsp:cNvSpPr/>
      </dsp:nvSpPr>
      <dsp:spPr>
        <a:xfrm>
          <a:off x="503289" y="3360413"/>
          <a:ext cx="504666" cy="504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D16003-34A0-4320-8495-CFBC0061CFAB}">
      <dsp:nvSpPr>
        <dsp:cNvPr id="0" name=""/>
        <dsp:cNvSpPr/>
      </dsp:nvSpPr>
      <dsp:spPr>
        <a:xfrm>
          <a:off x="1377132" y="3177689"/>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Helpful hints to help you prepare and pass the exam</a:t>
          </a:r>
        </a:p>
      </dsp:txBody>
      <dsp:txXfrm>
        <a:off x="1377132" y="3177689"/>
        <a:ext cx="2050982" cy="8701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FCB68-85AB-DE42-97E7-E846900CA185}">
      <dsp:nvSpPr>
        <dsp:cNvPr id="0" name=""/>
        <dsp:cNvSpPr/>
      </dsp:nvSpPr>
      <dsp:spPr>
        <a:xfrm>
          <a:off x="0" y="276434"/>
          <a:ext cx="5019610" cy="4536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D4E2C2-1705-A749-9A01-1A84FD9799E8}">
      <dsp:nvSpPr>
        <dsp:cNvPr id="0" name=""/>
        <dsp:cNvSpPr/>
      </dsp:nvSpPr>
      <dsp:spPr>
        <a:xfrm>
          <a:off x="250980" y="10754"/>
          <a:ext cx="3513727" cy="5313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800100">
            <a:lnSpc>
              <a:spcPct val="90000"/>
            </a:lnSpc>
            <a:spcBef>
              <a:spcPct val="0"/>
            </a:spcBef>
            <a:spcAft>
              <a:spcPct val="35000"/>
            </a:spcAft>
            <a:buNone/>
          </a:pPr>
          <a:r>
            <a:rPr lang="en-US" sz="1800" b="1" kern="1200"/>
            <a:t>Know first line treatment options!!!</a:t>
          </a:r>
          <a:endParaRPr lang="en-US" sz="1800" kern="1200"/>
        </a:p>
      </dsp:txBody>
      <dsp:txXfrm>
        <a:off x="276919" y="36693"/>
        <a:ext cx="3461849" cy="479482"/>
      </dsp:txXfrm>
    </dsp:sp>
    <dsp:sp modelId="{D39CDE6D-8EB3-1940-BACF-DA66E860439D}">
      <dsp:nvSpPr>
        <dsp:cNvPr id="0" name=""/>
        <dsp:cNvSpPr/>
      </dsp:nvSpPr>
      <dsp:spPr>
        <a:xfrm>
          <a:off x="0" y="1092914"/>
          <a:ext cx="5019610" cy="453600"/>
        </a:xfrm>
        <a:prstGeom prst="rect">
          <a:avLst/>
        </a:prstGeom>
        <a:solidFill>
          <a:schemeClr val="lt1">
            <a:alpha val="90000"/>
            <a:hueOff val="0"/>
            <a:satOff val="0"/>
            <a:lumOff val="0"/>
            <a:alphaOff val="0"/>
          </a:schemeClr>
        </a:solidFill>
        <a:ln w="12700" cap="rnd" cmpd="sng" algn="ctr">
          <a:solidFill>
            <a:schemeClr val="accent2">
              <a:hueOff val="-542490"/>
              <a:satOff val="-331"/>
              <a:lumOff val="1294"/>
              <a:alphaOff val="0"/>
            </a:schemeClr>
          </a:solidFill>
          <a:prstDash val="solid"/>
        </a:ln>
        <a:effectLst/>
      </dsp:spPr>
      <dsp:style>
        <a:lnRef idx="1">
          <a:scrgbClr r="0" g="0" b="0"/>
        </a:lnRef>
        <a:fillRef idx="1">
          <a:scrgbClr r="0" g="0" b="0"/>
        </a:fillRef>
        <a:effectRef idx="0">
          <a:scrgbClr r="0" g="0" b="0"/>
        </a:effectRef>
        <a:fontRef idx="minor"/>
      </dsp:style>
    </dsp:sp>
    <dsp:sp modelId="{2DC7B02B-5442-7D45-A00B-67E3AC69D175}">
      <dsp:nvSpPr>
        <dsp:cNvPr id="0" name=""/>
        <dsp:cNvSpPr/>
      </dsp:nvSpPr>
      <dsp:spPr>
        <a:xfrm>
          <a:off x="250980" y="827234"/>
          <a:ext cx="3513727" cy="531360"/>
        </a:xfrm>
        <a:prstGeom prst="roundRect">
          <a:avLst/>
        </a:prstGeom>
        <a:gradFill rotWithShape="0">
          <a:gsLst>
            <a:gs pos="0">
              <a:schemeClr val="accent2">
                <a:hueOff val="-542490"/>
                <a:satOff val="-331"/>
                <a:lumOff val="1294"/>
                <a:alphaOff val="0"/>
                <a:tint val="96000"/>
                <a:lumMod val="100000"/>
              </a:schemeClr>
            </a:gs>
            <a:gs pos="78000">
              <a:schemeClr val="accent2">
                <a:hueOff val="-542490"/>
                <a:satOff val="-331"/>
                <a:lumOff val="12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800100">
            <a:lnSpc>
              <a:spcPct val="90000"/>
            </a:lnSpc>
            <a:spcBef>
              <a:spcPct val="0"/>
            </a:spcBef>
            <a:spcAft>
              <a:spcPct val="35000"/>
            </a:spcAft>
            <a:buNone/>
          </a:pPr>
          <a:r>
            <a:rPr lang="en-US" sz="1800" kern="1200"/>
            <a:t>Absence Seizure</a:t>
          </a:r>
        </a:p>
      </dsp:txBody>
      <dsp:txXfrm>
        <a:off x="276919" y="853173"/>
        <a:ext cx="3461849" cy="479482"/>
      </dsp:txXfrm>
    </dsp:sp>
    <dsp:sp modelId="{A3BAE792-B66A-5D4A-B62E-FEAD80A942EE}">
      <dsp:nvSpPr>
        <dsp:cNvPr id="0" name=""/>
        <dsp:cNvSpPr/>
      </dsp:nvSpPr>
      <dsp:spPr>
        <a:xfrm>
          <a:off x="0" y="1909394"/>
          <a:ext cx="5019610" cy="453600"/>
        </a:xfrm>
        <a:prstGeom prst="rect">
          <a:avLst/>
        </a:prstGeom>
        <a:solidFill>
          <a:schemeClr val="lt1">
            <a:alpha val="90000"/>
            <a:hueOff val="0"/>
            <a:satOff val="0"/>
            <a:lumOff val="0"/>
            <a:alphaOff val="0"/>
          </a:schemeClr>
        </a:solidFill>
        <a:ln w="12700" cap="rnd" cmpd="sng" algn="ctr">
          <a:solidFill>
            <a:schemeClr val="accent2">
              <a:hueOff val="-1084980"/>
              <a:satOff val="-662"/>
              <a:lumOff val="2588"/>
              <a:alphaOff val="0"/>
            </a:schemeClr>
          </a:solidFill>
          <a:prstDash val="solid"/>
        </a:ln>
        <a:effectLst/>
      </dsp:spPr>
      <dsp:style>
        <a:lnRef idx="1">
          <a:scrgbClr r="0" g="0" b="0"/>
        </a:lnRef>
        <a:fillRef idx="1">
          <a:scrgbClr r="0" g="0" b="0"/>
        </a:fillRef>
        <a:effectRef idx="0">
          <a:scrgbClr r="0" g="0" b="0"/>
        </a:effectRef>
        <a:fontRef idx="minor"/>
      </dsp:style>
    </dsp:sp>
    <dsp:sp modelId="{1557C4D4-D225-F541-BE5C-6370890FD11C}">
      <dsp:nvSpPr>
        <dsp:cNvPr id="0" name=""/>
        <dsp:cNvSpPr/>
      </dsp:nvSpPr>
      <dsp:spPr>
        <a:xfrm>
          <a:off x="250980" y="1643714"/>
          <a:ext cx="3513727" cy="531360"/>
        </a:xfrm>
        <a:prstGeom prst="roundRect">
          <a:avLst/>
        </a:prstGeom>
        <a:gradFill rotWithShape="0">
          <a:gsLst>
            <a:gs pos="0">
              <a:schemeClr val="accent2">
                <a:hueOff val="-1084980"/>
                <a:satOff val="-662"/>
                <a:lumOff val="2588"/>
                <a:alphaOff val="0"/>
                <a:tint val="96000"/>
                <a:lumMod val="100000"/>
              </a:schemeClr>
            </a:gs>
            <a:gs pos="78000">
              <a:schemeClr val="accent2">
                <a:hueOff val="-1084980"/>
                <a:satOff val="-662"/>
                <a:lumOff val="25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800100">
            <a:lnSpc>
              <a:spcPct val="90000"/>
            </a:lnSpc>
            <a:spcBef>
              <a:spcPct val="0"/>
            </a:spcBef>
            <a:spcAft>
              <a:spcPct val="35000"/>
            </a:spcAft>
            <a:buNone/>
          </a:pPr>
          <a:r>
            <a:rPr lang="en-US" sz="1800" kern="1200"/>
            <a:t>Infantile Spasms</a:t>
          </a:r>
        </a:p>
      </dsp:txBody>
      <dsp:txXfrm>
        <a:off x="276919" y="1669653"/>
        <a:ext cx="3461849" cy="479482"/>
      </dsp:txXfrm>
    </dsp:sp>
    <dsp:sp modelId="{E63C5B7B-8FE3-B84D-8AFF-DEE702AA7AAC}">
      <dsp:nvSpPr>
        <dsp:cNvPr id="0" name=""/>
        <dsp:cNvSpPr/>
      </dsp:nvSpPr>
      <dsp:spPr>
        <a:xfrm>
          <a:off x="0" y="2725875"/>
          <a:ext cx="5019610" cy="453600"/>
        </a:xfrm>
        <a:prstGeom prst="rect">
          <a:avLst/>
        </a:prstGeom>
        <a:solidFill>
          <a:schemeClr val="lt1">
            <a:alpha val="90000"/>
            <a:hueOff val="0"/>
            <a:satOff val="0"/>
            <a:lumOff val="0"/>
            <a:alphaOff val="0"/>
          </a:schemeClr>
        </a:solidFill>
        <a:ln w="12700" cap="rnd" cmpd="sng" algn="ctr">
          <a:solidFill>
            <a:schemeClr val="accent2">
              <a:hueOff val="-1627470"/>
              <a:satOff val="-994"/>
              <a:lumOff val="3883"/>
              <a:alphaOff val="0"/>
            </a:schemeClr>
          </a:solidFill>
          <a:prstDash val="solid"/>
        </a:ln>
        <a:effectLst/>
      </dsp:spPr>
      <dsp:style>
        <a:lnRef idx="1">
          <a:scrgbClr r="0" g="0" b="0"/>
        </a:lnRef>
        <a:fillRef idx="1">
          <a:scrgbClr r="0" g="0" b="0"/>
        </a:fillRef>
        <a:effectRef idx="0">
          <a:scrgbClr r="0" g="0" b="0"/>
        </a:effectRef>
        <a:fontRef idx="minor"/>
      </dsp:style>
    </dsp:sp>
    <dsp:sp modelId="{694D2C9B-1D41-FA4C-B7D3-1CBC33DB9784}">
      <dsp:nvSpPr>
        <dsp:cNvPr id="0" name=""/>
        <dsp:cNvSpPr/>
      </dsp:nvSpPr>
      <dsp:spPr>
        <a:xfrm>
          <a:off x="250980" y="2460194"/>
          <a:ext cx="3513727" cy="531360"/>
        </a:xfrm>
        <a:prstGeom prst="roundRect">
          <a:avLst/>
        </a:prstGeom>
        <a:gradFill rotWithShape="0">
          <a:gsLst>
            <a:gs pos="0">
              <a:schemeClr val="accent2">
                <a:hueOff val="-1627470"/>
                <a:satOff val="-994"/>
                <a:lumOff val="3883"/>
                <a:alphaOff val="0"/>
                <a:tint val="96000"/>
                <a:lumMod val="100000"/>
              </a:schemeClr>
            </a:gs>
            <a:gs pos="78000">
              <a:schemeClr val="accent2">
                <a:hueOff val="-1627470"/>
                <a:satOff val="-994"/>
                <a:lumOff val="3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800100">
            <a:lnSpc>
              <a:spcPct val="90000"/>
            </a:lnSpc>
            <a:spcBef>
              <a:spcPct val="0"/>
            </a:spcBef>
            <a:spcAft>
              <a:spcPct val="35000"/>
            </a:spcAft>
            <a:buNone/>
          </a:pPr>
          <a:r>
            <a:rPr lang="en-US" sz="1800" kern="1200" dirty="0"/>
            <a:t>Partial (Focal) Seizures</a:t>
          </a:r>
        </a:p>
      </dsp:txBody>
      <dsp:txXfrm>
        <a:off x="276919" y="2486133"/>
        <a:ext cx="3461849" cy="479482"/>
      </dsp:txXfrm>
    </dsp:sp>
    <dsp:sp modelId="{9FFEB443-9A1A-544F-A459-75F9CB2C4375}">
      <dsp:nvSpPr>
        <dsp:cNvPr id="0" name=""/>
        <dsp:cNvSpPr/>
      </dsp:nvSpPr>
      <dsp:spPr>
        <a:xfrm>
          <a:off x="0" y="3542355"/>
          <a:ext cx="5019610" cy="453600"/>
        </a:xfrm>
        <a:prstGeom prst="rect">
          <a:avLst/>
        </a:prstGeom>
        <a:solidFill>
          <a:schemeClr val="lt1">
            <a:alpha val="90000"/>
            <a:hueOff val="0"/>
            <a:satOff val="0"/>
            <a:lumOff val="0"/>
            <a:alphaOff val="0"/>
          </a:schemeClr>
        </a:solidFill>
        <a:ln w="12700" cap="rnd" cmpd="sng" algn="ctr">
          <a:solidFill>
            <a:schemeClr val="accent2">
              <a:hueOff val="-2169960"/>
              <a:satOff val="-1325"/>
              <a:lumOff val="5177"/>
              <a:alphaOff val="0"/>
            </a:schemeClr>
          </a:solidFill>
          <a:prstDash val="solid"/>
        </a:ln>
        <a:effectLst/>
      </dsp:spPr>
      <dsp:style>
        <a:lnRef idx="1">
          <a:scrgbClr r="0" g="0" b="0"/>
        </a:lnRef>
        <a:fillRef idx="1">
          <a:scrgbClr r="0" g="0" b="0"/>
        </a:fillRef>
        <a:effectRef idx="0">
          <a:scrgbClr r="0" g="0" b="0"/>
        </a:effectRef>
        <a:fontRef idx="minor"/>
      </dsp:style>
    </dsp:sp>
    <dsp:sp modelId="{185E9C42-0B2C-2B48-9300-E4B80213702B}">
      <dsp:nvSpPr>
        <dsp:cNvPr id="0" name=""/>
        <dsp:cNvSpPr/>
      </dsp:nvSpPr>
      <dsp:spPr>
        <a:xfrm>
          <a:off x="250980" y="3276675"/>
          <a:ext cx="3513727" cy="531360"/>
        </a:xfrm>
        <a:prstGeom prst="roundRect">
          <a:avLst/>
        </a:prstGeom>
        <a:gradFill rotWithShape="0">
          <a:gsLst>
            <a:gs pos="0">
              <a:schemeClr val="accent2">
                <a:hueOff val="-2169960"/>
                <a:satOff val="-1325"/>
                <a:lumOff val="5177"/>
                <a:alphaOff val="0"/>
                <a:tint val="96000"/>
                <a:lumMod val="100000"/>
              </a:schemeClr>
            </a:gs>
            <a:gs pos="78000">
              <a:schemeClr val="accent2">
                <a:hueOff val="-2169960"/>
                <a:satOff val="-1325"/>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800100">
            <a:lnSpc>
              <a:spcPct val="90000"/>
            </a:lnSpc>
            <a:spcBef>
              <a:spcPct val="0"/>
            </a:spcBef>
            <a:spcAft>
              <a:spcPct val="35000"/>
            </a:spcAft>
            <a:buNone/>
          </a:pPr>
          <a:r>
            <a:rPr lang="en-US" sz="1800" kern="1200"/>
            <a:t>Generalized Seizures</a:t>
          </a:r>
        </a:p>
      </dsp:txBody>
      <dsp:txXfrm>
        <a:off x="276919" y="3302614"/>
        <a:ext cx="3461849" cy="479482"/>
      </dsp:txXfrm>
    </dsp:sp>
    <dsp:sp modelId="{6462760D-E1DE-1E44-9671-E3B32C1815E3}">
      <dsp:nvSpPr>
        <dsp:cNvPr id="0" name=""/>
        <dsp:cNvSpPr/>
      </dsp:nvSpPr>
      <dsp:spPr>
        <a:xfrm>
          <a:off x="0" y="4358835"/>
          <a:ext cx="5019610" cy="453600"/>
        </a:xfrm>
        <a:prstGeom prst="rect">
          <a:avLst/>
        </a:prstGeom>
        <a:solidFill>
          <a:schemeClr val="lt1">
            <a:alpha val="90000"/>
            <a:hueOff val="0"/>
            <a:satOff val="0"/>
            <a:lumOff val="0"/>
            <a:alphaOff val="0"/>
          </a:schemeClr>
        </a:solidFill>
        <a:ln w="12700" cap="rnd" cmpd="sng" algn="ctr">
          <a:solidFill>
            <a:schemeClr val="accent2">
              <a:hueOff val="-2712450"/>
              <a:satOff val="-1656"/>
              <a:lumOff val="6471"/>
              <a:alphaOff val="0"/>
            </a:schemeClr>
          </a:solidFill>
          <a:prstDash val="solid"/>
        </a:ln>
        <a:effectLst/>
      </dsp:spPr>
      <dsp:style>
        <a:lnRef idx="1">
          <a:scrgbClr r="0" g="0" b="0"/>
        </a:lnRef>
        <a:fillRef idx="1">
          <a:scrgbClr r="0" g="0" b="0"/>
        </a:fillRef>
        <a:effectRef idx="0">
          <a:scrgbClr r="0" g="0" b="0"/>
        </a:effectRef>
        <a:fontRef idx="minor"/>
      </dsp:style>
    </dsp:sp>
    <dsp:sp modelId="{43549C35-8DEC-5643-BCFD-A6AA0336BF33}">
      <dsp:nvSpPr>
        <dsp:cNvPr id="0" name=""/>
        <dsp:cNvSpPr/>
      </dsp:nvSpPr>
      <dsp:spPr>
        <a:xfrm>
          <a:off x="250980" y="4093155"/>
          <a:ext cx="3513727" cy="53136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800100">
            <a:lnSpc>
              <a:spcPct val="90000"/>
            </a:lnSpc>
            <a:spcBef>
              <a:spcPct val="0"/>
            </a:spcBef>
            <a:spcAft>
              <a:spcPct val="35000"/>
            </a:spcAft>
            <a:buNone/>
          </a:pPr>
          <a:r>
            <a:rPr lang="en-US" sz="1800" kern="1200"/>
            <a:t>Juvenile Myoclonic Epilepsy</a:t>
          </a:r>
        </a:p>
      </dsp:txBody>
      <dsp:txXfrm>
        <a:off x="276919" y="4119094"/>
        <a:ext cx="3461849"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67C0E-431D-46B3-B145-6D045AF58DD7}">
      <dsp:nvSpPr>
        <dsp:cNvPr id="0" name=""/>
        <dsp:cNvSpPr/>
      </dsp:nvSpPr>
      <dsp:spPr>
        <a:xfrm>
          <a:off x="0" y="328998"/>
          <a:ext cx="6447234" cy="5544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3FFA6-47C5-4BAE-8C92-24196C4FD47C}">
      <dsp:nvSpPr>
        <dsp:cNvPr id="0" name=""/>
        <dsp:cNvSpPr/>
      </dsp:nvSpPr>
      <dsp:spPr>
        <a:xfrm>
          <a:off x="322361" y="4278"/>
          <a:ext cx="4513063" cy="649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en-US" sz="2200" b="1" u="sng" kern="1200"/>
            <a:t>S</a:t>
          </a:r>
          <a:r>
            <a:rPr lang="en-US" sz="2200" b="1" kern="1200"/>
            <a:t>udden</a:t>
          </a:r>
          <a:endParaRPr lang="en-US" sz="2200" kern="1200"/>
        </a:p>
      </dsp:txBody>
      <dsp:txXfrm>
        <a:off x="354064" y="35981"/>
        <a:ext cx="4449657" cy="586034"/>
      </dsp:txXfrm>
    </dsp:sp>
    <dsp:sp modelId="{5D2742DF-D312-4330-8153-AF43A3CBB3FA}">
      <dsp:nvSpPr>
        <dsp:cNvPr id="0" name=""/>
        <dsp:cNvSpPr/>
      </dsp:nvSpPr>
      <dsp:spPr>
        <a:xfrm>
          <a:off x="0" y="1326918"/>
          <a:ext cx="6447234" cy="554400"/>
        </a:xfrm>
        <a:prstGeom prst="rect">
          <a:avLst/>
        </a:prstGeom>
        <a:solidFill>
          <a:schemeClr val="lt1">
            <a:alpha val="90000"/>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sp>
    <dsp:sp modelId="{9CB20F4E-FD83-42CF-AAC6-ADDB1BBDD97E}">
      <dsp:nvSpPr>
        <dsp:cNvPr id="0" name=""/>
        <dsp:cNvSpPr/>
      </dsp:nvSpPr>
      <dsp:spPr>
        <a:xfrm>
          <a:off x="322361" y="1002198"/>
          <a:ext cx="4513063" cy="649440"/>
        </a:xfrm>
        <a:prstGeom prst="round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en-US" sz="2200" b="1" u="sng" kern="1200"/>
            <a:t>U</a:t>
          </a:r>
          <a:r>
            <a:rPr lang="en-US" sz="2200" b="1" kern="1200"/>
            <a:t>nexpected</a:t>
          </a:r>
          <a:endParaRPr lang="en-US" sz="2200" kern="1200"/>
        </a:p>
      </dsp:txBody>
      <dsp:txXfrm>
        <a:off x="354064" y="1033901"/>
        <a:ext cx="4449657" cy="586034"/>
      </dsp:txXfrm>
    </dsp:sp>
    <dsp:sp modelId="{FE3BC4D1-9FD0-4453-9C78-8778778B266F}">
      <dsp:nvSpPr>
        <dsp:cNvPr id="0" name=""/>
        <dsp:cNvSpPr/>
      </dsp:nvSpPr>
      <dsp:spPr>
        <a:xfrm>
          <a:off x="0" y="2324838"/>
          <a:ext cx="6447234" cy="554400"/>
        </a:xfrm>
        <a:prstGeom prst="rect">
          <a:avLst/>
        </a:prstGeom>
        <a:solidFill>
          <a:schemeClr val="lt1">
            <a:alpha val="90000"/>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747A598A-DC65-4B22-A57C-6AED83397DBE}">
      <dsp:nvSpPr>
        <dsp:cNvPr id="0" name=""/>
        <dsp:cNvSpPr/>
      </dsp:nvSpPr>
      <dsp:spPr>
        <a:xfrm>
          <a:off x="322361" y="2000118"/>
          <a:ext cx="4513063" cy="649440"/>
        </a:xfrm>
        <a:prstGeom prst="round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en-US" sz="2200" b="1" u="sng" kern="1200"/>
            <a:t>D</a:t>
          </a:r>
          <a:r>
            <a:rPr lang="en-US" sz="2200" b="1" kern="1200"/>
            <a:t>eath in</a:t>
          </a:r>
          <a:endParaRPr lang="en-US" sz="2200" kern="1200"/>
        </a:p>
      </dsp:txBody>
      <dsp:txXfrm>
        <a:off x="354064" y="2031821"/>
        <a:ext cx="4449657" cy="586034"/>
      </dsp:txXfrm>
    </dsp:sp>
    <dsp:sp modelId="{EBADF2CF-BE25-44A0-A186-83D474B3BE80}">
      <dsp:nvSpPr>
        <dsp:cNvPr id="0" name=""/>
        <dsp:cNvSpPr/>
      </dsp:nvSpPr>
      <dsp:spPr>
        <a:xfrm>
          <a:off x="0" y="3322758"/>
          <a:ext cx="6447234" cy="5544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 modelId="{4C99AF67-C461-420C-9D0E-AFF12190242D}">
      <dsp:nvSpPr>
        <dsp:cNvPr id="0" name=""/>
        <dsp:cNvSpPr/>
      </dsp:nvSpPr>
      <dsp:spPr>
        <a:xfrm>
          <a:off x="322361" y="2998038"/>
          <a:ext cx="4513063" cy="649440"/>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en-US" sz="2200" b="1" u="sng" kern="1200"/>
            <a:t>E</a:t>
          </a:r>
          <a:r>
            <a:rPr lang="en-US" sz="2200" b="1" kern="1200"/>
            <a:t>pilepsy</a:t>
          </a:r>
          <a:endParaRPr lang="en-US" sz="2200" kern="1200"/>
        </a:p>
      </dsp:txBody>
      <dsp:txXfrm>
        <a:off x="354064" y="3029741"/>
        <a:ext cx="4449657"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A09B-EA5E-41E7-9DF5-3B3F977726B5}">
      <dsp:nvSpPr>
        <dsp:cNvPr id="0" name=""/>
        <dsp:cNvSpPr/>
      </dsp:nvSpPr>
      <dsp:spPr>
        <a:xfrm>
          <a:off x="0" y="544829"/>
          <a:ext cx="6447234" cy="10058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63F33-73E7-4E40-BAE3-BC0FCEE5F4EF}">
      <dsp:nvSpPr>
        <dsp:cNvPr id="0" name=""/>
        <dsp:cNvSpPr/>
      </dsp:nvSpPr>
      <dsp:spPr>
        <a:xfrm>
          <a:off x="304266" y="771143"/>
          <a:ext cx="553211" cy="5532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471E0A-0016-4417-B42E-25C820D78466}">
      <dsp:nvSpPr>
        <dsp:cNvPr id="0" name=""/>
        <dsp:cNvSpPr/>
      </dsp:nvSpPr>
      <dsp:spPr>
        <a:xfrm>
          <a:off x="1161744" y="544829"/>
          <a:ext cx="5285489" cy="100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51" tIns="106451" rIns="106451" bIns="106451" numCol="1" spcCol="1270" anchor="ctr" anchorCtr="0">
          <a:noAutofit/>
        </a:bodyPr>
        <a:lstStyle/>
        <a:p>
          <a:pPr marL="0" lvl="0" indent="0" algn="l" defTabSz="889000">
            <a:lnSpc>
              <a:spcPct val="90000"/>
            </a:lnSpc>
            <a:spcBef>
              <a:spcPct val="0"/>
            </a:spcBef>
            <a:spcAft>
              <a:spcPct val="35000"/>
            </a:spcAft>
            <a:buNone/>
          </a:pPr>
          <a:r>
            <a:rPr lang="en-US" sz="2000" b="1" kern="1200"/>
            <a:t>Electrical Status Epilepticus of Sleep</a:t>
          </a:r>
          <a:endParaRPr lang="en-US" sz="2000" kern="1200"/>
        </a:p>
      </dsp:txBody>
      <dsp:txXfrm>
        <a:off x="1161744" y="544829"/>
        <a:ext cx="5285489" cy="1005839"/>
      </dsp:txXfrm>
    </dsp:sp>
    <dsp:sp modelId="{02DB8889-0B0A-4556-8DC7-8763371137F1}">
      <dsp:nvSpPr>
        <dsp:cNvPr id="0" name=""/>
        <dsp:cNvSpPr/>
      </dsp:nvSpPr>
      <dsp:spPr>
        <a:xfrm>
          <a:off x="0" y="1802129"/>
          <a:ext cx="6447234" cy="1005839"/>
        </a:xfrm>
        <a:prstGeom prst="roundRect">
          <a:avLst>
            <a:gd name="adj" fmla="val 10000"/>
          </a:avLst>
        </a:prstGeom>
        <a:solidFill>
          <a:schemeClr val="accent2">
            <a:hueOff val="-2712450"/>
            <a:satOff val="-1656"/>
            <a:lumOff val="6471"/>
            <a:alphaOff val="0"/>
          </a:schemeClr>
        </a:solidFill>
        <a:ln>
          <a:noFill/>
        </a:ln>
        <a:effectLst/>
      </dsp:spPr>
      <dsp:style>
        <a:lnRef idx="0">
          <a:scrgbClr r="0" g="0" b="0"/>
        </a:lnRef>
        <a:fillRef idx="1">
          <a:scrgbClr r="0" g="0" b="0"/>
        </a:fillRef>
        <a:effectRef idx="0">
          <a:scrgbClr r="0" g="0" b="0"/>
        </a:effectRef>
        <a:fontRef idx="minor"/>
      </dsp:style>
    </dsp:sp>
    <dsp:sp modelId="{220AEDAE-539B-42CB-BACA-9FCD772D4AB6}">
      <dsp:nvSpPr>
        <dsp:cNvPr id="0" name=""/>
        <dsp:cNvSpPr/>
      </dsp:nvSpPr>
      <dsp:spPr>
        <a:xfrm>
          <a:off x="304266" y="2028443"/>
          <a:ext cx="553211" cy="5532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093900-E0DD-4512-8605-FA98079F94B3}">
      <dsp:nvSpPr>
        <dsp:cNvPr id="0" name=""/>
        <dsp:cNvSpPr/>
      </dsp:nvSpPr>
      <dsp:spPr>
        <a:xfrm>
          <a:off x="1161744" y="1802129"/>
          <a:ext cx="2901255" cy="100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51" tIns="106451" rIns="106451" bIns="106451" numCol="1" spcCol="1270" anchor="ctr" anchorCtr="0">
          <a:noAutofit/>
        </a:bodyPr>
        <a:lstStyle/>
        <a:p>
          <a:pPr marL="0" lvl="0" indent="0" algn="l" defTabSz="889000">
            <a:lnSpc>
              <a:spcPct val="90000"/>
            </a:lnSpc>
            <a:spcBef>
              <a:spcPct val="0"/>
            </a:spcBef>
            <a:spcAft>
              <a:spcPct val="35000"/>
            </a:spcAft>
            <a:buNone/>
          </a:pPr>
          <a:r>
            <a:rPr lang="en-US" sz="2000" kern="1200"/>
            <a:t>What is this commonly associated with???</a:t>
          </a:r>
        </a:p>
      </dsp:txBody>
      <dsp:txXfrm>
        <a:off x="1161744" y="1802129"/>
        <a:ext cx="2901255" cy="1005839"/>
      </dsp:txXfrm>
    </dsp:sp>
    <dsp:sp modelId="{9F34CE4F-C58C-4560-94B4-7623ED73CBDF}">
      <dsp:nvSpPr>
        <dsp:cNvPr id="0" name=""/>
        <dsp:cNvSpPr/>
      </dsp:nvSpPr>
      <dsp:spPr>
        <a:xfrm>
          <a:off x="4063000" y="1802129"/>
          <a:ext cx="2384233" cy="100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51" tIns="106451" rIns="106451" bIns="106451"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4063000" y="1802129"/>
        <a:ext cx="2384233" cy="10058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76071-B0FE-4AD2-8DEC-8F2EECAE8065}">
      <dsp:nvSpPr>
        <dsp:cNvPr id="0" name=""/>
        <dsp:cNvSpPr/>
      </dsp:nvSpPr>
      <dsp:spPr>
        <a:xfrm>
          <a:off x="548642" y="870719"/>
          <a:ext cx="589148" cy="5891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4CB698-F597-450A-9809-938CEDF2F00C}">
      <dsp:nvSpPr>
        <dsp:cNvPr id="0" name=""/>
        <dsp:cNvSpPr/>
      </dsp:nvSpPr>
      <dsp:spPr>
        <a:xfrm>
          <a:off x="1576" y="1571303"/>
          <a:ext cx="1683281" cy="74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accent2">
                  <a:lumMod val="50000"/>
                </a:schemeClr>
              </a:solidFill>
            </a:rPr>
            <a:t>Measured in millimeters of mercury (mmHg)</a:t>
          </a:r>
        </a:p>
      </dsp:txBody>
      <dsp:txXfrm>
        <a:off x="1576" y="1571303"/>
        <a:ext cx="1683281" cy="745640"/>
      </dsp:txXfrm>
    </dsp:sp>
    <dsp:sp modelId="{C1DA5138-6587-4BB9-BA5E-E192176ACD00}">
      <dsp:nvSpPr>
        <dsp:cNvPr id="0" name=""/>
        <dsp:cNvSpPr/>
      </dsp:nvSpPr>
      <dsp:spPr>
        <a:xfrm>
          <a:off x="1576" y="2368775"/>
          <a:ext cx="1683281" cy="1093473"/>
        </a:xfrm>
        <a:prstGeom prst="rect">
          <a:avLst/>
        </a:prstGeom>
        <a:noFill/>
        <a:ln>
          <a:noFill/>
        </a:ln>
        <a:effectLst/>
      </dsp:spPr>
      <dsp:style>
        <a:lnRef idx="0">
          <a:scrgbClr r="0" g="0" b="0"/>
        </a:lnRef>
        <a:fillRef idx="0">
          <a:scrgbClr r="0" g="0" b="0"/>
        </a:fillRef>
        <a:effectRef idx="0">
          <a:scrgbClr r="0" g="0" b="0"/>
        </a:effectRef>
        <a:fontRef idx="minor"/>
      </dsp:style>
    </dsp:sp>
    <dsp:sp modelId="{866FA093-6BF0-4008-8BAE-14D8C6374DB7}">
      <dsp:nvSpPr>
        <dsp:cNvPr id="0" name=""/>
        <dsp:cNvSpPr/>
      </dsp:nvSpPr>
      <dsp:spPr>
        <a:xfrm>
          <a:off x="2526498" y="870719"/>
          <a:ext cx="589148" cy="5891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014B88-EEC0-4437-AD53-1CECF2615E1D}">
      <dsp:nvSpPr>
        <dsp:cNvPr id="0" name=""/>
        <dsp:cNvSpPr/>
      </dsp:nvSpPr>
      <dsp:spPr>
        <a:xfrm>
          <a:off x="1979431" y="1571303"/>
          <a:ext cx="1683281" cy="74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accent2">
                  <a:lumMod val="50000"/>
                </a:schemeClr>
              </a:solidFill>
            </a:rPr>
            <a:t>Typical range for a resting adult in supine position = 7-15 mmHg</a:t>
          </a:r>
        </a:p>
      </dsp:txBody>
      <dsp:txXfrm>
        <a:off x="1979431" y="1571303"/>
        <a:ext cx="1683281" cy="745640"/>
      </dsp:txXfrm>
    </dsp:sp>
    <dsp:sp modelId="{60B44057-1A8E-40E1-9425-B1D754827D3A}">
      <dsp:nvSpPr>
        <dsp:cNvPr id="0" name=""/>
        <dsp:cNvSpPr/>
      </dsp:nvSpPr>
      <dsp:spPr>
        <a:xfrm>
          <a:off x="1979431" y="2368775"/>
          <a:ext cx="1683281" cy="1093473"/>
        </a:xfrm>
        <a:prstGeom prst="rect">
          <a:avLst/>
        </a:prstGeom>
        <a:noFill/>
        <a:ln>
          <a:noFill/>
        </a:ln>
        <a:effectLst/>
      </dsp:spPr>
      <dsp:style>
        <a:lnRef idx="0">
          <a:scrgbClr r="0" g="0" b="0"/>
        </a:lnRef>
        <a:fillRef idx="0">
          <a:scrgbClr r="0" g="0" b="0"/>
        </a:fillRef>
        <a:effectRef idx="0">
          <a:scrgbClr r="0" g="0" b="0"/>
        </a:effectRef>
        <a:fontRef idx="minor"/>
      </dsp:style>
    </dsp:sp>
    <dsp:sp modelId="{6CBB7C32-54E7-42C7-ADB5-33759AB39144}">
      <dsp:nvSpPr>
        <dsp:cNvPr id="0" name=""/>
        <dsp:cNvSpPr/>
      </dsp:nvSpPr>
      <dsp:spPr>
        <a:xfrm>
          <a:off x="4504353" y="870719"/>
          <a:ext cx="589148" cy="5891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FE0715-C495-470A-A483-1BBCA8504798}">
      <dsp:nvSpPr>
        <dsp:cNvPr id="0" name=""/>
        <dsp:cNvSpPr/>
      </dsp:nvSpPr>
      <dsp:spPr>
        <a:xfrm>
          <a:off x="3957287" y="1571303"/>
          <a:ext cx="1683281" cy="74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accent2">
                  <a:lumMod val="50000"/>
                </a:schemeClr>
              </a:solidFill>
            </a:rPr>
            <a:t>20-25 mmHg = upper limit of normal</a:t>
          </a:r>
        </a:p>
      </dsp:txBody>
      <dsp:txXfrm>
        <a:off x="3957287" y="1571303"/>
        <a:ext cx="1683281" cy="745640"/>
      </dsp:txXfrm>
    </dsp:sp>
    <dsp:sp modelId="{C1DC786A-256A-43B0-AAA6-3815F6637C04}">
      <dsp:nvSpPr>
        <dsp:cNvPr id="0" name=""/>
        <dsp:cNvSpPr/>
      </dsp:nvSpPr>
      <dsp:spPr>
        <a:xfrm>
          <a:off x="3957287" y="2368775"/>
          <a:ext cx="1683281" cy="109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Font typeface="Wingdings" pitchFamily="2" charset="2"/>
            <a:buNone/>
          </a:pPr>
          <a:r>
            <a:rPr lang="en-US" sz="1100" b="1" kern="1200" dirty="0">
              <a:solidFill>
                <a:schemeClr val="accent2">
                  <a:lumMod val="50000"/>
                </a:schemeClr>
              </a:solidFill>
            </a:rPr>
            <a:t>At this range, treatment to reduce ICP is needed</a:t>
          </a:r>
        </a:p>
        <a:p>
          <a:pPr marL="0" lvl="0" indent="0" algn="ctr" defTabSz="488950">
            <a:lnSpc>
              <a:spcPct val="90000"/>
            </a:lnSpc>
            <a:spcBef>
              <a:spcPct val="0"/>
            </a:spcBef>
            <a:spcAft>
              <a:spcPct val="35000"/>
            </a:spcAft>
            <a:buNone/>
          </a:pPr>
          <a:r>
            <a:rPr lang="en-US" sz="1100" b="1" kern="1200" dirty="0">
              <a:solidFill>
                <a:schemeClr val="accent2">
                  <a:lumMod val="50000"/>
                </a:schemeClr>
              </a:solidFill>
            </a:rPr>
            <a:t>ICP Monitor – catheter inserted through the brain into the lateral ventricle, allowing </a:t>
          </a:r>
          <a:r>
            <a:rPr lang="en-US" sz="1150" b="1" kern="1200" dirty="0">
              <a:solidFill>
                <a:schemeClr val="accent2">
                  <a:lumMod val="50000"/>
                </a:schemeClr>
              </a:solidFill>
            </a:rPr>
            <a:t>CSF to drain</a:t>
          </a:r>
        </a:p>
      </dsp:txBody>
      <dsp:txXfrm>
        <a:off x="3957287" y="2368775"/>
        <a:ext cx="1683281" cy="1093473"/>
      </dsp:txXfrm>
    </dsp:sp>
    <dsp:sp modelId="{D8406E93-E062-4F5C-9858-2C55AD07D392}">
      <dsp:nvSpPr>
        <dsp:cNvPr id="0" name=""/>
        <dsp:cNvSpPr/>
      </dsp:nvSpPr>
      <dsp:spPr>
        <a:xfrm>
          <a:off x="6482208" y="870719"/>
          <a:ext cx="589148" cy="5891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D08247-844A-444E-8846-B94053BA281A}">
      <dsp:nvSpPr>
        <dsp:cNvPr id="0" name=""/>
        <dsp:cNvSpPr/>
      </dsp:nvSpPr>
      <dsp:spPr>
        <a:xfrm>
          <a:off x="5935142" y="1571303"/>
          <a:ext cx="1683281" cy="74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accent2">
                  <a:lumMod val="50000"/>
                </a:schemeClr>
              </a:solidFill>
            </a:rPr>
            <a:t>Sustained ICP &gt; 28 mmHg correlates with burst suppression on EEG</a:t>
          </a:r>
        </a:p>
      </dsp:txBody>
      <dsp:txXfrm>
        <a:off x="5935142" y="1571303"/>
        <a:ext cx="1683281" cy="745640"/>
      </dsp:txXfrm>
    </dsp:sp>
    <dsp:sp modelId="{FC32393A-3083-4895-9F66-CD6E8EACA2A2}">
      <dsp:nvSpPr>
        <dsp:cNvPr id="0" name=""/>
        <dsp:cNvSpPr/>
      </dsp:nvSpPr>
      <dsp:spPr>
        <a:xfrm>
          <a:off x="5935142" y="2368775"/>
          <a:ext cx="1683281" cy="109347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CD6E0-1115-4825-A085-89DFA9EE0C28}">
      <dsp:nvSpPr>
        <dsp:cNvPr id="0" name=""/>
        <dsp:cNvSpPr/>
      </dsp:nvSpPr>
      <dsp:spPr>
        <a:xfrm>
          <a:off x="0" y="3198"/>
          <a:ext cx="7213600" cy="681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4E3F3-F1F2-41DB-8A96-869DE53EB0A7}">
      <dsp:nvSpPr>
        <dsp:cNvPr id="0" name=""/>
        <dsp:cNvSpPr/>
      </dsp:nvSpPr>
      <dsp:spPr>
        <a:xfrm>
          <a:off x="206057" y="156463"/>
          <a:ext cx="374649" cy="37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9B52D7-0221-4137-AFF3-B8D748D07A40}">
      <dsp:nvSpPr>
        <dsp:cNvPr id="0" name=""/>
        <dsp:cNvSpPr/>
      </dsp:nvSpPr>
      <dsp:spPr>
        <a:xfrm>
          <a:off x="786764" y="3198"/>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55650">
            <a:lnSpc>
              <a:spcPct val="90000"/>
            </a:lnSpc>
            <a:spcBef>
              <a:spcPct val="0"/>
            </a:spcBef>
            <a:spcAft>
              <a:spcPct val="35000"/>
            </a:spcAft>
            <a:buNone/>
          </a:pPr>
          <a:r>
            <a:rPr lang="en-US" sz="1700" b="1" kern="1200"/>
            <a:t>Grade 1</a:t>
          </a:r>
          <a:r>
            <a:rPr lang="en-US" sz="1700" kern="1200"/>
            <a:t> – Favorable outcome; normal sleep features with frontal monorhythmic delta activity</a:t>
          </a:r>
        </a:p>
      </dsp:txBody>
      <dsp:txXfrm>
        <a:off x="786764" y="3198"/>
        <a:ext cx="6426835" cy="681180"/>
      </dsp:txXfrm>
    </dsp:sp>
    <dsp:sp modelId="{CE7BB1BC-CCE1-429F-AC2B-F828C474B701}">
      <dsp:nvSpPr>
        <dsp:cNvPr id="0" name=""/>
        <dsp:cNvSpPr/>
      </dsp:nvSpPr>
      <dsp:spPr>
        <a:xfrm>
          <a:off x="0" y="854674"/>
          <a:ext cx="7213600" cy="681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A2F97-60EF-4E71-93B0-94D15B999C82}">
      <dsp:nvSpPr>
        <dsp:cNvPr id="0" name=""/>
        <dsp:cNvSpPr/>
      </dsp:nvSpPr>
      <dsp:spPr>
        <a:xfrm>
          <a:off x="206057" y="1007939"/>
          <a:ext cx="374649" cy="37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762150-E625-426B-B902-C4A7956C62F8}">
      <dsp:nvSpPr>
        <dsp:cNvPr id="0" name=""/>
        <dsp:cNvSpPr/>
      </dsp:nvSpPr>
      <dsp:spPr>
        <a:xfrm>
          <a:off x="786764" y="854674"/>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55650">
            <a:lnSpc>
              <a:spcPct val="90000"/>
            </a:lnSpc>
            <a:spcBef>
              <a:spcPct val="0"/>
            </a:spcBef>
            <a:spcAft>
              <a:spcPct val="35000"/>
            </a:spcAft>
            <a:buNone/>
          </a:pPr>
          <a:r>
            <a:rPr lang="en-US" sz="1700" b="1" kern="1200"/>
            <a:t>Grade 2</a:t>
          </a:r>
          <a:r>
            <a:rPr lang="en-US" sz="1700" kern="1200"/>
            <a:t> – Prognostically uncertain; nonreactive diffuse delta activity</a:t>
          </a:r>
        </a:p>
      </dsp:txBody>
      <dsp:txXfrm>
        <a:off x="786764" y="854674"/>
        <a:ext cx="6426835" cy="681180"/>
      </dsp:txXfrm>
    </dsp:sp>
    <dsp:sp modelId="{06E4BA74-7C84-4EFE-A008-2FD24F57C342}">
      <dsp:nvSpPr>
        <dsp:cNvPr id="0" name=""/>
        <dsp:cNvSpPr/>
      </dsp:nvSpPr>
      <dsp:spPr>
        <a:xfrm>
          <a:off x="0" y="1706150"/>
          <a:ext cx="7213600" cy="681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16DD3-3DF9-40EE-83BF-05C96225400C}">
      <dsp:nvSpPr>
        <dsp:cNvPr id="0" name=""/>
        <dsp:cNvSpPr/>
      </dsp:nvSpPr>
      <dsp:spPr>
        <a:xfrm>
          <a:off x="206057" y="1859416"/>
          <a:ext cx="374649" cy="37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982816-2BAC-45FB-B578-6815709599FF}">
      <dsp:nvSpPr>
        <dsp:cNvPr id="0" name=""/>
        <dsp:cNvSpPr/>
      </dsp:nvSpPr>
      <dsp:spPr>
        <a:xfrm>
          <a:off x="786764" y="1706150"/>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55650">
            <a:lnSpc>
              <a:spcPct val="90000"/>
            </a:lnSpc>
            <a:spcBef>
              <a:spcPct val="0"/>
            </a:spcBef>
            <a:spcAft>
              <a:spcPct val="35000"/>
            </a:spcAft>
            <a:buNone/>
          </a:pPr>
          <a:r>
            <a:rPr lang="en-US" sz="1700" b="1" kern="1200"/>
            <a:t>Grade 3</a:t>
          </a:r>
          <a:r>
            <a:rPr lang="en-US" sz="1700" kern="1200"/>
            <a:t> – Poor outcome; low amplitude, diffuse, irregular delta</a:t>
          </a:r>
        </a:p>
      </dsp:txBody>
      <dsp:txXfrm>
        <a:off x="786764" y="1706150"/>
        <a:ext cx="6426835" cy="681180"/>
      </dsp:txXfrm>
    </dsp:sp>
    <dsp:sp modelId="{B7FD7FC4-8923-4BB8-9F73-A498D5A0144E}">
      <dsp:nvSpPr>
        <dsp:cNvPr id="0" name=""/>
        <dsp:cNvSpPr/>
      </dsp:nvSpPr>
      <dsp:spPr>
        <a:xfrm>
          <a:off x="0" y="2557626"/>
          <a:ext cx="7213600" cy="681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FA416-E9C5-42C2-AE1B-95B97E1706B5}">
      <dsp:nvSpPr>
        <dsp:cNvPr id="0" name=""/>
        <dsp:cNvSpPr/>
      </dsp:nvSpPr>
      <dsp:spPr>
        <a:xfrm>
          <a:off x="206057" y="2710892"/>
          <a:ext cx="374649" cy="3746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41D122-BCEC-466C-BD0E-D678799A383C}">
      <dsp:nvSpPr>
        <dsp:cNvPr id="0" name=""/>
        <dsp:cNvSpPr/>
      </dsp:nvSpPr>
      <dsp:spPr>
        <a:xfrm>
          <a:off x="786764" y="2557626"/>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55650">
            <a:lnSpc>
              <a:spcPct val="90000"/>
            </a:lnSpc>
            <a:spcBef>
              <a:spcPct val="0"/>
            </a:spcBef>
            <a:spcAft>
              <a:spcPct val="35000"/>
            </a:spcAft>
            <a:buNone/>
          </a:pPr>
          <a:r>
            <a:rPr lang="en-US" sz="1700" b="1" kern="1200"/>
            <a:t>Grade 4</a:t>
          </a:r>
          <a:r>
            <a:rPr lang="en-US" sz="1700" kern="1200"/>
            <a:t> – Poor outcome; Burst suppression pattern, in particular when epileptiform discharges are seen with “low-output EEG”</a:t>
          </a:r>
        </a:p>
      </dsp:txBody>
      <dsp:txXfrm>
        <a:off x="786764" y="2557626"/>
        <a:ext cx="6426835" cy="681180"/>
      </dsp:txXfrm>
    </dsp:sp>
    <dsp:sp modelId="{C295D6CB-552B-4762-9F1E-DBCFC57DB676}">
      <dsp:nvSpPr>
        <dsp:cNvPr id="0" name=""/>
        <dsp:cNvSpPr/>
      </dsp:nvSpPr>
      <dsp:spPr>
        <a:xfrm>
          <a:off x="0" y="3409102"/>
          <a:ext cx="7213600" cy="681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7FD77-A739-4BF8-A969-65725EA34CF6}">
      <dsp:nvSpPr>
        <dsp:cNvPr id="0" name=""/>
        <dsp:cNvSpPr/>
      </dsp:nvSpPr>
      <dsp:spPr>
        <a:xfrm>
          <a:off x="206057" y="3562368"/>
          <a:ext cx="374649" cy="3746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C33C6D-A648-4367-B60E-34FDB6A438C7}">
      <dsp:nvSpPr>
        <dsp:cNvPr id="0" name=""/>
        <dsp:cNvSpPr/>
      </dsp:nvSpPr>
      <dsp:spPr>
        <a:xfrm>
          <a:off x="786764" y="3409102"/>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755650">
            <a:lnSpc>
              <a:spcPct val="90000"/>
            </a:lnSpc>
            <a:spcBef>
              <a:spcPct val="0"/>
            </a:spcBef>
            <a:spcAft>
              <a:spcPct val="35000"/>
            </a:spcAft>
            <a:buNone/>
          </a:pPr>
          <a:r>
            <a:rPr lang="en-US" sz="1700" b="1" kern="1200"/>
            <a:t>Grade 5</a:t>
          </a:r>
          <a:r>
            <a:rPr lang="en-US" sz="1700" kern="1200"/>
            <a:t> – Fatal outcome; Isoelectric EEG or non-reactive alpha coma</a:t>
          </a:r>
        </a:p>
      </dsp:txBody>
      <dsp:txXfrm>
        <a:off x="786764" y="3409102"/>
        <a:ext cx="6426835" cy="6811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CF52-4476-7C4E-A327-4C6FBF681B21}">
      <dsp:nvSpPr>
        <dsp:cNvPr id="0" name=""/>
        <dsp:cNvSpPr/>
      </dsp:nvSpPr>
      <dsp:spPr>
        <a:xfrm>
          <a:off x="0" y="0"/>
          <a:ext cx="6543675" cy="72294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Overdose or excessive use of benzodiazepines or barbiturates</a:t>
          </a:r>
        </a:p>
      </dsp:txBody>
      <dsp:txXfrm>
        <a:off x="21174" y="21174"/>
        <a:ext cx="5702470" cy="680599"/>
      </dsp:txXfrm>
    </dsp:sp>
    <dsp:sp modelId="{881BF02C-6A86-BD4A-B9A7-61C99F5BAC95}">
      <dsp:nvSpPr>
        <dsp:cNvPr id="0" name=""/>
        <dsp:cNvSpPr/>
      </dsp:nvSpPr>
      <dsp:spPr>
        <a:xfrm>
          <a:off x="548032" y="854392"/>
          <a:ext cx="6543675" cy="722947"/>
        </a:xfrm>
        <a:prstGeom prst="roundRect">
          <a:avLst>
            <a:gd name="adj" fmla="val 10000"/>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Fronto-central distribution</a:t>
          </a:r>
        </a:p>
      </dsp:txBody>
      <dsp:txXfrm>
        <a:off x="569206" y="875566"/>
        <a:ext cx="5483378" cy="680599"/>
      </dsp:txXfrm>
    </dsp:sp>
    <dsp:sp modelId="{64D55341-9B88-2546-B98B-A9A747877047}">
      <dsp:nvSpPr>
        <dsp:cNvPr id="0" name=""/>
        <dsp:cNvSpPr/>
      </dsp:nvSpPr>
      <dsp:spPr>
        <a:xfrm>
          <a:off x="1087886" y="1708785"/>
          <a:ext cx="6543675" cy="722947"/>
        </a:xfrm>
        <a:prstGeom prst="roundRect">
          <a:avLst>
            <a:gd name="adj" fmla="val 10000"/>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Typically non-reactive to stimuli</a:t>
          </a:r>
        </a:p>
      </dsp:txBody>
      <dsp:txXfrm>
        <a:off x="1109060" y="1729959"/>
        <a:ext cx="5491558" cy="680599"/>
      </dsp:txXfrm>
    </dsp:sp>
    <dsp:sp modelId="{FCAF8FBF-021E-C24A-9093-97E1C1DEF00E}">
      <dsp:nvSpPr>
        <dsp:cNvPr id="0" name=""/>
        <dsp:cNvSpPr/>
      </dsp:nvSpPr>
      <dsp:spPr>
        <a:xfrm>
          <a:off x="1635918" y="2563177"/>
          <a:ext cx="6543675" cy="722947"/>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Generally good prognosis</a:t>
          </a:r>
        </a:p>
      </dsp:txBody>
      <dsp:txXfrm>
        <a:off x="1657092" y="2584351"/>
        <a:ext cx="5483378" cy="680599"/>
      </dsp:txXfrm>
    </dsp:sp>
    <dsp:sp modelId="{F137E88D-994B-2E4B-9719-61F0D75F06CA}">
      <dsp:nvSpPr>
        <dsp:cNvPr id="0" name=""/>
        <dsp:cNvSpPr/>
      </dsp:nvSpPr>
      <dsp:spPr>
        <a:xfrm>
          <a:off x="6073759" y="553712"/>
          <a:ext cx="469915" cy="46991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179490" y="553712"/>
        <a:ext cx="258453" cy="353611"/>
      </dsp:txXfrm>
    </dsp:sp>
    <dsp:sp modelId="{E8B5A298-B474-2246-9D6E-02AA4E29C1BA}">
      <dsp:nvSpPr>
        <dsp:cNvPr id="0" name=""/>
        <dsp:cNvSpPr/>
      </dsp:nvSpPr>
      <dsp:spPr>
        <a:xfrm>
          <a:off x="6621792" y="1408104"/>
          <a:ext cx="469915" cy="469915"/>
        </a:xfrm>
        <a:prstGeom prst="downArrow">
          <a:avLst>
            <a:gd name="adj1" fmla="val 55000"/>
            <a:gd name="adj2" fmla="val 45000"/>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727523" y="1408104"/>
        <a:ext cx="258453" cy="353611"/>
      </dsp:txXfrm>
    </dsp:sp>
    <dsp:sp modelId="{5FE4289A-E413-7649-B361-4506EAEEF5B6}">
      <dsp:nvSpPr>
        <dsp:cNvPr id="0" name=""/>
        <dsp:cNvSpPr/>
      </dsp:nvSpPr>
      <dsp:spPr>
        <a:xfrm>
          <a:off x="7161645" y="2262497"/>
          <a:ext cx="469915" cy="469915"/>
        </a:xfrm>
        <a:prstGeom prst="downArrow">
          <a:avLst>
            <a:gd name="adj1" fmla="val 55000"/>
            <a:gd name="adj2" fmla="val 45000"/>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67376" y="2262497"/>
        <a:ext cx="258453" cy="3536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FD522-FEEC-E647-BC37-9B9DF841EBB0}">
      <dsp:nvSpPr>
        <dsp:cNvPr id="0" name=""/>
        <dsp:cNvSpPr/>
      </dsp:nvSpPr>
      <dsp:spPr>
        <a:xfrm>
          <a:off x="0" y="1747648"/>
          <a:ext cx="6324601" cy="114664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Quiet and Active Sleep both present as early as 28 weeks</a:t>
          </a:r>
        </a:p>
      </dsp:txBody>
      <dsp:txXfrm>
        <a:off x="0" y="1747648"/>
        <a:ext cx="6324601" cy="1146646"/>
      </dsp:txXfrm>
    </dsp:sp>
    <dsp:sp modelId="{E3FE93E5-14D4-6E48-B9FE-C640FF179F1A}">
      <dsp:nvSpPr>
        <dsp:cNvPr id="0" name=""/>
        <dsp:cNvSpPr/>
      </dsp:nvSpPr>
      <dsp:spPr>
        <a:xfrm rot="10800000">
          <a:off x="0" y="1305"/>
          <a:ext cx="6324601" cy="1763541"/>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Duration of sleep-wake cycle = </a:t>
          </a:r>
        </a:p>
        <a:p>
          <a:pPr marL="0" lvl="0" indent="0" algn="ctr" defTabSz="1066800">
            <a:lnSpc>
              <a:spcPct val="90000"/>
            </a:lnSpc>
            <a:spcBef>
              <a:spcPct val="0"/>
            </a:spcBef>
            <a:spcAft>
              <a:spcPct val="35000"/>
            </a:spcAft>
            <a:buNone/>
          </a:pPr>
          <a:r>
            <a:rPr lang="en-US" sz="2400" b="1" kern="1200" dirty="0"/>
            <a:t>60 minutes</a:t>
          </a:r>
        </a:p>
      </dsp:txBody>
      <dsp:txXfrm rot="10800000">
        <a:off x="0" y="1305"/>
        <a:ext cx="6324601" cy="11458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F6E56-494F-4A4E-BC5D-99DD55266CF7}">
      <dsp:nvSpPr>
        <dsp:cNvPr id="0" name=""/>
        <dsp:cNvSpPr/>
      </dsp:nvSpPr>
      <dsp:spPr>
        <a:xfrm>
          <a:off x="1078397" y="616044"/>
          <a:ext cx="1160578" cy="1160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05CCFC-2ADD-4DEE-8DC2-07385DB83C2C}">
      <dsp:nvSpPr>
        <dsp:cNvPr id="0" name=""/>
        <dsp:cNvSpPr/>
      </dsp:nvSpPr>
      <dsp:spPr>
        <a:xfrm>
          <a:off x="717" y="1917917"/>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b="1" kern="1200" dirty="0"/>
            <a:t>Quiet Sleep</a:t>
          </a:r>
          <a:endParaRPr lang="en-US" sz="2800" kern="1200" dirty="0"/>
        </a:p>
      </dsp:txBody>
      <dsp:txXfrm>
        <a:off x="717" y="1917917"/>
        <a:ext cx="3315937" cy="497390"/>
      </dsp:txXfrm>
    </dsp:sp>
    <dsp:sp modelId="{2D9563E9-5400-4BB1-AFF2-D593C694FD65}">
      <dsp:nvSpPr>
        <dsp:cNvPr id="0" name=""/>
        <dsp:cNvSpPr/>
      </dsp:nvSpPr>
      <dsp:spPr>
        <a:xfrm>
          <a:off x="290862" y="2537367"/>
          <a:ext cx="3315937" cy="1420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Font typeface="Wingdings" pitchFamily="2" charset="2"/>
            <a:buNone/>
          </a:pPr>
          <a:r>
            <a:rPr lang="en-US" sz="1600" kern="1200" dirty="0"/>
            <a:t>Comparable to Non-REM sleep</a:t>
          </a:r>
        </a:p>
        <a:p>
          <a:pPr marL="0" lvl="0" indent="0" algn="l" defTabSz="711200">
            <a:lnSpc>
              <a:spcPct val="90000"/>
            </a:lnSpc>
            <a:spcBef>
              <a:spcPct val="0"/>
            </a:spcBef>
            <a:spcAft>
              <a:spcPct val="35000"/>
            </a:spcAft>
            <a:buFont typeface="Wingdings" pitchFamily="2" charset="2"/>
            <a:buNone/>
          </a:pPr>
          <a:r>
            <a:rPr lang="en-US" sz="1600" kern="1200" dirty="0"/>
            <a:t>Irregular respirations</a:t>
          </a:r>
        </a:p>
        <a:p>
          <a:pPr marL="0" lvl="0" indent="0" algn="l" defTabSz="711200">
            <a:lnSpc>
              <a:spcPct val="90000"/>
            </a:lnSpc>
            <a:spcBef>
              <a:spcPct val="0"/>
            </a:spcBef>
            <a:spcAft>
              <a:spcPct val="35000"/>
            </a:spcAft>
            <a:buFont typeface="Wingdings" pitchFamily="2" charset="2"/>
            <a:buNone/>
          </a:pPr>
          <a:r>
            <a:rPr lang="en-US" sz="1600" kern="1200" dirty="0"/>
            <a:t>Rapid eye moments</a:t>
          </a:r>
        </a:p>
        <a:p>
          <a:pPr marL="0" lvl="0" indent="0" algn="l" defTabSz="711200">
            <a:lnSpc>
              <a:spcPct val="90000"/>
            </a:lnSpc>
            <a:spcBef>
              <a:spcPct val="0"/>
            </a:spcBef>
            <a:spcAft>
              <a:spcPct val="35000"/>
            </a:spcAft>
            <a:buFont typeface="Wingdings" pitchFamily="2" charset="2"/>
            <a:buNone/>
          </a:pPr>
          <a:r>
            <a:rPr lang="en-US" sz="1600" kern="1200" dirty="0"/>
            <a:t>Small and large body movements</a:t>
          </a:r>
        </a:p>
        <a:p>
          <a:pPr marL="0" lvl="0" indent="0" algn="l" defTabSz="711200">
            <a:lnSpc>
              <a:spcPct val="90000"/>
            </a:lnSpc>
            <a:spcBef>
              <a:spcPct val="0"/>
            </a:spcBef>
            <a:spcAft>
              <a:spcPct val="35000"/>
            </a:spcAft>
            <a:buFont typeface="Wingdings" pitchFamily="2" charset="2"/>
            <a:buNone/>
          </a:pPr>
          <a:r>
            <a:rPr lang="en-US" sz="1600" kern="1200" dirty="0"/>
            <a:t>Low muscle tone</a:t>
          </a:r>
        </a:p>
      </dsp:txBody>
      <dsp:txXfrm>
        <a:off x="290862" y="2537367"/>
        <a:ext cx="3315937" cy="1420953"/>
      </dsp:txXfrm>
    </dsp:sp>
    <dsp:sp modelId="{05B9A845-A7F1-4AE4-93E5-8A0E15DEEA4A}">
      <dsp:nvSpPr>
        <dsp:cNvPr id="0" name=""/>
        <dsp:cNvSpPr/>
      </dsp:nvSpPr>
      <dsp:spPr>
        <a:xfrm>
          <a:off x="4974624" y="616044"/>
          <a:ext cx="1160578" cy="1160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9005E5-40B1-41D0-810A-5C0AAE1911C3}">
      <dsp:nvSpPr>
        <dsp:cNvPr id="0" name=""/>
        <dsp:cNvSpPr/>
      </dsp:nvSpPr>
      <dsp:spPr>
        <a:xfrm>
          <a:off x="3911600" y="1917917"/>
          <a:ext cx="3286624"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b="1" kern="1200" dirty="0"/>
            <a:t>Active Sleep</a:t>
          </a:r>
          <a:endParaRPr lang="en-US" sz="2800" kern="1200" dirty="0"/>
        </a:p>
      </dsp:txBody>
      <dsp:txXfrm>
        <a:off x="3911600" y="1917917"/>
        <a:ext cx="3286624" cy="497390"/>
      </dsp:txXfrm>
    </dsp:sp>
    <dsp:sp modelId="{BF6CB573-B9D9-4F90-B25E-D6E5BE953D96}">
      <dsp:nvSpPr>
        <dsp:cNvPr id="0" name=""/>
        <dsp:cNvSpPr/>
      </dsp:nvSpPr>
      <dsp:spPr>
        <a:xfrm>
          <a:off x="4368802" y="2522831"/>
          <a:ext cx="2697780" cy="1420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Comparable to REM sleep</a:t>
          </a:r>
        </a:p>
        <a:p>
          <a:pPr marL="0" lvl="0" indent="0" algn="l" defTabSz="711200">
            <a:lnSpc>
              <a:spcPct val="90000"/>
            </a:lnSpc>
            <a:spcBef>
              <a:spcPct val="0"/>
            </a:spcBef>
            <a:spcAft>
              <a:spcPct val="35000"/>
            </a:spcAft>
            <a:buNone/>
          </a:pPr>
          <a:r>
            <a:rPr lang="en-US" sz="1600" kern="1200" dirty="0"/>
            <a:t>Regular respirations</a:t>
          </a:r>
        </a:p>
        <a:p>
          <a:pPr marL="0" lvl="0" indent="0" algn="l" defTabSz="711200">
            <a:lnSpc>
              <a:spcPct val="90000"/>
            </a:lnSpc>
            <a:spcBef>
              <a:spcPct val="0"/>
            </a:spcBef>
            <a:spcAft>
              <a:spcPct val="35000"/>
            </a:spcAft>
            <a:buNone/>
          </a:pPr>
          <a:r>
            <a:rPr lang="en-US" sz="1600" kern="1200" dirty="0"/>
            <a:t>No rapid eye movements</a:t>
          </a:r>
        </a:p>
        <a:p>
          <a:pPr marL="0" lvl="0" indent="0" algn="l" defTabSz="711200">
            <a:lnSpc>
              <a:spcPct val="90000"/>
            </a:lnSpc>
            <a:spcBef>
              <a:spcPct val="0"/>
            </a:spcBef>
            <a:spcAft>
              <a:spcPct val="35000"/>
            </a:spcAft>
            <a:buNone/>
          </a:pPr>
          <a:r>
            <a:rPr lang="en-US" sz="1600" kern="1200" dirty="0"/>
            <a:t>Minimal body movements</a:t>
          </a:r>
        </a:p>
        <a:p>
          <a:pPr marL="0" lvl="0" indent="0" algn="l" defTabSz="711200">
            <a:lnSpc>
              <a:spcPct val="90000"/>
            </a:lnSpc>
            <a:spcBef>
              <a:spcPct val="0"/>
            </a:spcBef>
            <a:spcAft>
              <a:spcPct val="35000"/>
            </a:spcAft>
            <a:buNone/>
          </a:pPr>
          <a:r>
            <a:rPr lang="en-US" sz="1600" kern="1200" dirty="0"/>
            <a:t>Increased muscle tone</a:t>
          </a:r>
        </a:p>
      </dsp:txBody>
      <dsp:txXfrm>
        <a:off x="4368802" y="2522831"/>
        <a:ext cx="2697780" cy="14209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4CBC3-0A85-4B6C-8392-6923554D882E}">
      <dsp:nvSpPr>
        <dsp:cNvPr id="0" name=""/>
        <dsp:cNvSpPr/>
      </dsp:nvSpPr>
      <dsp:spPr>
        <a:xfrm>
          <a:off x="0" y="349"/>
          <a:ext cx="7213600" cy="4815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8C1DF-2916-414F-BCBB-D72F10E4A269}">
      <dsp:nvSpPr>
        <dsp:cNvPr id="0" name=""/>
        <dsp:cNvSpPr/>
      </dsp:nvSpPr>
      <dsp:spPr>
        <a:xfrm>
          <a:off x="145654" y="108688"/>
          <a:ext cx="264827" cy="264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7B09BE-AD7B-4706-81F1-4219F47B8C55}">
      <dsp:nvSpPr>
        <dsp:cNvPr id="0" name=""/>
        <dsp:cNvSpPr/>
      </dsp:nvSpPr>
      <dsp:spPr>
        <a:xfrm>
          <a:off x="556136" y="349"/>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Know proper EEG terminology</a:t>
          </a:r>
          <a:endParaRPr lang="en-US" sz="1600" kern="1200"/>
        </a:p>
      </dsp:txBody>
      <dsp:txXfrm>
        <a:off x="556136" y="349"/>
        <a:ext cx="6657463" cy="481503"/>
      </dsp:txXfrm>
    </dsp:sp>
    <dsp:sp modelId="{D1A73014-D382-4D1B-AD3E-F4F8DAB9CCE9}">
      <dsp:nvSpPr>
        <dsp:cNvPr id="0" name=""/>
        <dsp:cNvSpPr/>
      </dsp:nvSpPr>
      <dsp:spPr>
        <a:xfrm>
          <a:off x="0" y="602229"/>
          <a:ext cx="7213600" cy="4815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1F6CD-E25B-4802-A73C-8CEF2FF9EEBD}">
      <dsp:nvSpPr>
        <dsp:cNvPr id="0" name=""/>
        <dsp:cNvSpPr/>
      </dsp:nvSpPr>
      <dsp:spPr>
        <a:xfrm>
          <a:off x="145654" y="710567"/>
          <a:ext cx="264827" cy="264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AC0627-544C-4AD1-B7E3-29C7981F2AAA}">
      <dsp:nvSpPr>
        <dsp:cNvPr id="0" name=""/>
        <dsp:cNvSpPr/>
      </dsp:nvSpPr>
      <dsp:spPr>
        <a:xfrm>
          <a:off x="556136" y="602229"/>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Know the ACNS Guidelines for LTM</a:t>
          </a:r>
          <a:endParaRPr lang="en-US" sz="1600" kern="1200"/>
        </a:p>
      </dsp:txBody>
      <dsp:txXfrm>
        <a:off x="556136" y="602229"/>
        <a:ext cx="6657463" cy="481503"/>
      </dsp:txXfrm>
    </dsp:sp>
    <dsp:sp modelId="{7D88B77C-A024-4535-822D-5F82481AFFAA}">
      <dsp:nvSpPr>
        <dsp:cNvPr id="0" name=""/>
        <dsp:cNvSpPr/>
      </dsp:nvSpPr>
      <dsp:spPr>
        <a:xfrm>
          <a:off x="0" y="1204109"/>
          <a:ext cx="7213600" cy="4815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AE286-8269-4411-9BA3-BCC8030BBDF4}">
      <dsp:nvSpPr>
        <dsp:cNvPr id="0" name=""/>
        <dsp:cNvSpPr/>
      </dsp:nvSpPr>
      <dsp:spPr>
        <a:xfrm>
          <a:off x="145654" y="1312447"/>
          <a:ext cx="264827" cy="264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206844-FA81-44A3-8DA2-CCD478FC9A5A}">
      <dsp:nvSpPr>
        <dsp:cNvPr id="0" name=""/>
        <dsp:cNvSpPr/>
      </dsp:nvSpPr>
      <dsp:spPr>
        <a:xfrm>
          <a:off x="556136" y="1204109"/>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Make yourself a “cheat sheet” before you begin the exam</a:t>
          </a:r>
          <a:endParaRPr lang="en-US" sz="1600" kern="1200"/>
        </a:p>
      </dsp:txBody>
      <dsp:txXfrm>
        <a:off x="556136" y="1204109"/>
        <a:ext cx="6657463" cy="481503"/>
      </dsp:txXfrm>
    </dsp:sp>
    <dsp:sp modelId="{A18971EF-C8CD-4189-8982-83AD6DF04555}">
      <dsp:nvSpPr>
        <dsp:cNvPr id="0" name=""/>
        <dsp:cNvSpPr/>
      </dsp:nvSpPr>
      <dsp:spPr>
        <a:xfrm>
          <a:off x="0" y="1805989"/>
          <a:ext cx="7213600" cy="4815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D6B4F-14EA-4DC7-A82D-ED1EF5F9783F}">
      <dsp:nvSpPr>
        <dsp:cNvPr id="0" name=""/>
        <dsp:cNvSpPr/>
      </dsp:nvSpPr>
      <dsp:spPr>
        <a:xfrm>
          <a:off x="145654" y="1914327"/>
          <a:ext cx="264827" cy="2648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18A6C2-3BBB-49AB-A71E-CB39E7B253FB}">
      <dsp:nvSpPr>
        <dsp:cNvPr id="0" name=""/>
        <dsp:cNvSpPr/>
      </dsp:nvSpPr>
      <dsp:spPr>
        <a:xfrm>
          <a:off x="556136" y="1805989"/>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Read each question carefully</a:t>
          </a:r>
          <a:endParaRPr lang="en-US" sz="1600" kern="1200"/>
        </a:p>
      </dsp:txBody>
      <dsp:txXfrm>
        <a:off x="556136" y="1805989"/>
        <a:ext cx="6657463" cy="481503"/>
      </dsp:txXfrm>
    </dsp:sp>
    <dsp:sp modelId="{3743004B-117F-4CB8-A0DC-44216F1B4053}">
      <dsp:nvSpPr>
        <dsp:cNvPr id="0" name=""/>
        <dsp:cNvSpPr/>
      </dsp:nvSpPr>
      <dsp:spPr>
        <a:xfrm>
          <a:off x="0" y="2407868"/>
          <a:ext cx="7213600" cy="48150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54723-62EF-4A0F-88BA-3F67257E6A50}">
      <dsp:nvSpPr>
        <dsp:cNvPr id="0" name=""/>
        <dsp:cNvSpPr/>
      </dsp:nvSpPr>
      <dsp:spPr>
        <a:xfrm>
          <a:off x="145654" y="2516207"/>
          <a:ext cx="264827" cy="2648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49060E-4083-44DB-AA9F-11BC1660D2AF}">
      <dsp:nvSpPr>
        <dsp:cNvPr id="0" name=""/>
        <dsp:cNvSpPr/>
      </dsp:nvSpPr>
      <dsp:spPr>
        <a:xfrm>
          <a:off x="556136" y="2407868"/>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Read each answer carefully</a:t>
          </a:r>
          <a:endParaRPr lang="en-US" sz="1600" kern="1200"/>
        </a:p>
      </dsp:txBody>
      <dsp:txXfrm>
        <a:off x="556136" y="2407868"/>
        <a:ext cx="6657463" cy="481503"/>
      </dsp:txXfrm>
    </dsp:sp>
    <dsp:sp modelId="{C3810E10-171B-4B27-8380-0777A8217C6A}">
      <dsp:nvSpPr>
        <dsp:cNvPr id="0" name=""/>
        <dsp:cNvSpPr/>
      </dsp:nvSpPr>
      <dsp:spPr>
        <a:xfrm>
          <a:off x="0" y="3009748"/>
          <a:ext cx="7213600" cy="4815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32FDC-F545-4C12-A0DA-2DB3A9B31E25}">
      <dsp:nvSpPr>
        <dsp:cNvPr id="0" name=""/>
        <dsp:cNvSpPr/>
      </dsp:nvSpPr>
      <dsp:spPr>
        <a:xfrm>
          <a:off x="145654" y="3118086"/>
          <a:ext cx="264827" cy="2648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71685C-7A3D-43E9-B065-8251FAFC5410}">
      <dsp:nvSpPr>
        <dsp:cNvPr id="0" name=""/>
        <dsp:cNvSpPr/>
      </dsp:nvSpPr>
      <dsp:spPr>
        <a:xfrm>
          <a:off x="556136" y="3009748"/>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Use process of elimination</a:t>
          </a:r>
          <a:endParaRPr lang="en-US" sz="1600" kern="1200"/>
        </a:p>
      </dsp:txBody>
      <dsp:txXfrm>
        <a:off x="556136" y="3009748"/>
        <a:ext cx="6657463" cy="481503"/>
      </dsp:txXfrm>
    </dsp:sp>
    <dsp:sp modelId="{F1F5A5E7-580E-4441-AFBB-8ED13080D898}">
      <dsp:nvSpPr>
        <dsp:cNvPr id="0" name=""/>
        <dsp:cNvSpPr/>
      </dsp:nvSpPr>
      <dsp:spPr>
        <a:xfrm>
          <a:off x="0" y="3611628"/>
          <a:ext cx="7213600" cy="4815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35E09-9642-4BAF-BAAB-00C9D852B9F1}">
      <dsp:nvSpPr>
        <dsp:cNvPr id="0" name=""/>
        <dsp:cNvSpPr/>
      </dsp:nvSpPr>
      <dsp:spPr>
        <a:xfrm>
          <a:off x="145654" y="3719966"/>
          <a:ext cx="264827" cy="26482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C3731F-F5B9-4594-B8CB-2A8A604F2B20}">
      <dsp:nvSpPr>
        <dsp:cNvPr id="0" name=""/>
        <dsp:cNvSpPr/>
      </dsp:nvSpPr>
      <dsp:spPr>
        <a:xfrm>
          <a:off x="556136" y="3611628"/>
          <a:ext cx="6657463" cy="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959" tIns="50959" rIns="50959" bIns="50959" numCol="1" spcCol="1270" anchor="ctr" anchorCtr="0">
          <a:noAutofit/>
        </a:bodyPr>
        <a:lstStyle/>
        <a:p>
          <a:pPr marL="0" lvl="0" indent="0" algn="l" defTabSz="711200">
            <a:lnSpc>
              <a:spcPct val="100000"/>
            </a:lnSpc>
            <a:spcBef>
              <a:spcPct val="0"/>
            </a:spcBef>
            <a:spcAft>
              <a:spcPct val="35000"/>
            </a:spcAft>
            <a:buNone/>
          </a:pPr>
          <a:r>
            <a:rPr lang="en-US" sz="1600" b="1" kern="1200"/>
            <a:t>Pick the </a:t>
          </a:r>
          <a:r>
            <a:rPr lang="en-US" sz="1600" b="1" u="sng" kern="1200"/>
            <a:t>BEST</a:t>
          </a:r>
          <a:r>
            <a:rPr lang="en-US" sz="1600" b="1" kern="1200"/>
            <a:t> answer that fits the question</a:t>
          </a:r>
          <a:endParaRPr lang="en-US" sz="1600" kern="1200"/>
        </a:p>
      </dsp:txBody>
      <dsp:txXfrm>
        <a:off x="556136" y="3611628"/>
        <a:ext cx="6657463" cy="48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0AAF0-F7ED-5A4E-8665-04911F0C320D}">
      <dsp:nvSpPr>
        <dsp:cNvPr id="0" name=""/>
        <dsp:cNvSpPr/>
      </dsp:nvSpPr>
      <dsp:spPr>
        <a:xfrm>
          <a:off x="0" y="0"/>
          <a:ext cx="5770880" cy="9005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 EEG T. Credential</a:t>
          </a:r>
        </a:p>
      </dsp:txBody>
      <dsp:txXfrm>
        <a:off x="26377" y="26377"/>
        <a:ext cx="4723000" cy="847812"/>
      </dsp:txXfrm>
    </dsp:sp>
    <dsp:sp modelId="{395B0E79-735E-8744-8F36-4C2C17DD0002}">
      <dsp:nvSpPr>
        <dsp:cNvPr id="0" name=""/>
        <dsp:cNvSpPr/>
      </dsp:nvSpPr>
      <dsp:spPr>
        <a:xfrm>
          <a:off x="483311" y="1064305"/>
          <a:ext cx="5770880" cy="900566"/>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One year of LTM experience after R. EEG T. is obtained</a:t>
          </a:r>
        </a:p>
      </dsp:txBody>
      <dsp:txXfrm>
        <a:off x="509688" y="1090682"/>
        <a:ext cx="4649446" cy="847812"/>
      </dsp:txXfrm>
    </dsp:sp>
    <dsp:sp modelId="{EE739900-32DD-6942-BCD2-63F3E3F7F40C}">
      <dsp:nvSpPr>
        <dsp:cNvPr id="0" name=""/>
        <dsp:cNvSpPr/>
      </dsp:nvSpPr>
      <dsp:spPr>
        <a:xfrm>
          <a:off x="959408" y="2128610"/>
          <a:ext cx="5770880" cy="900566"/>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Documentation of 50 LTM cases</a:t>
          </a:r>
        </a:p>
        <a:p>
          <a:pPr marL="171450" lvl="1" indent="-171450" algn="l" defTabSz="800100">
            <a:lnSpc>
              <a:spcPct val="90000"/>
            </a:lnSpc>
            <a:spcBef>
              <a:spcPct val="0"/>
            </a:spcBef>
            <a:spcAft>
              <a:spcPct val="15000"/>
            </a:spcAft>
            <a:buChar char="•"/>
          </a:pPr>
          <a:r>
            <a:rPr lang="en-US" sz="1800" kern="1200"/>
            <a:t>Refer to </a:t>
          </a:r>
          <a:r>
            <a:rPr lang="en-US" sz="1800" kern="1200">
              <a:hlinkClick xmlns:r="http://schemas.openxmlformats.org/officeDocument/2006/relationships" r:id="rId1">
                <a:extLst>
                  <a:ext uri="{A12FA001-AC4F-418D-AE19-62706E023703}">
                    <ahyp:hlinkClr xmlns:ahyp="http://schemas.microsoft.com/office/drawing/2018/hyperlinkcolor" val="tx"/>
                  </a:ext>
                </a:extLst>
              </a:hlinkClick>
            </a:rPr>
            <a:t>www.abret.org</a:t>
          </a:r>
          <a:r>
            <a:rPr lang="en-US" sz="1800" kern="1200"/>
            <a:t> for specifics</a:t>
          </a:r>
        </a:p>
      </dsp:txBody>
      <dsp:txXfrm>
        <a:off x="985785" y="2154987"/>
        <a:ext cx="4656660" cy="847812"/>
      </dsp:txXfrm>
    </dsp:sp>
    <dsp:sp modelId="{5750E920-2FC2-9940-B2E9-EDE9E95F7E73}">
      <dsp:nvSpPr>
        <dsp:cNvPr id="0" name=""/>
        <dsp:cNvSpPr/>
      </dsp:nvSpPr>
      <dsp:spPr>
        <a:xfrm>
          <a:off x="1442720" y="3192915"/>
          <a:ext cx="5770880" cy="900566"/>
        </a:xfrm>
        <a:prstGeom prst="roundRect">
          <a:avLst>
            <a:gd name="adj" fmla="val 10000"/>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Current BLS</a:t>
          </a:r>
        </a:p>
      </dsp:txBody>
      <dsp:txXfrm>
        <a:off x="1469097" y="3219292"/>
        <a:ext cx="4649446" cy="847812"/>
      </dsp:txXfrm>
    </dsp:sp>
    <dsp:sp modelId="{F835D124-648F-6045-A49E-A6A12A124618}">
      <dsp:nvSpPr>
        <dsp:cNvPr id="0" name=""/>
        <dsp:cNvSpPr/>
      </dsp:nvSpPr>
      <dsp:spPr>
        <a:xfrm>
          <a:off x="5185512" y="689751"/>
          <a:ext cx="585367" cy="58536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317220" y="689751"/>
        <a:ext cx="321951" cy="440489"/>
      </dsp:txXfrm>
    </dsp:sp>
    <dsp:sp modelId="{5CD32537-BA7A-7A43-8C03-73C400A78039}">
      <dsp:nvSpPr>
        <dsp:cNvPr id="0" name=""/>
        <dsp:cNvSpPr/>
      </dsp:nvSpPr>
      <dsp:spPr>
        <a:xfrm>
          <a:off x="5668823" y="1754057"/>
          <a:ext cx="585367" cy="58536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800531" y="1754057"/>
        <a:ext cx="321951" cy="440489"/>
      </dsp:txXfrm>
    </dsp:sp>
    <dsp:sp modelId="{02965B45-2B0B-9040-A047-E076311BA474}">
      <dsp:nvSpPr>
        <dsp:cNvPr id="0" name=""/>
        <dsp:cNvSpPr/>
      </dsp:nvSpPr>
      <dsp:spPr>
        <a:xfrm>
          <a:off x="6144920" y="2818362"/>
          <a:ext cx="585367" cy="585367"/>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276628" y="2818362"/>
        <a:ext cx="321951" cy="440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C9160-7A75-4E89-B0FA-EF91F52AAA41}">
      <dsp:nvSpPr>
        <dsp:cNvPr id="0" name=""/>
        <dsp:cNvSpPr/>
      </dsp:nvSpPr>
      <dsp:spPr>
        <a:xfrm>
          <a:off x="388287" y="0"/>
          <a:ext cx="3182263" cy="1244895"/>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200 Questions</a:t>
          </a:r>
        </a:p>
      </dsp:txBody>
      <dsp:txXfrm>
        <a:off x="424749" y="36462"/>
        <a:ext cx="3109339" cy="1171971"/>
      </dsp:txXfrm>
    </dsp:sp>
    <dsp:sp modelId="{5D9015A0-A9CA-4B0A-BC6C-9A330F9CD33E}">
      <dsp:nvSpPr>
        <dsp:cNvPr id="0" name=""/>
        <dsp:cNvSpPr/>
      </dsp:nvSpPr>
      <dsp:spPr>
        <a:xfrm rot="5400000">
          <a:off x="1746001" y="1276017"/>
          <a:ext cx="466835" cy="560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11358" y="1322700"/>
        <a:ext cx="336122" cy="326785"/>
      </dsp:txXfrm>
    </dsp:sp>
    <dsp:sp modelId="{155A00BF-9EBF-4E9F-A9FD-F455EDE40B1E}">
      <dsp:nvSpPr>
        <dsp:cNvPr id="0" name=""/>
        <dsp:cNvSpPr/>
      </dsp:nvSpPr>
      <dsp:spPr>
        <a:xfrm>
          <a:off x="388287" y="1867342"/>
          <a:ext cx="3182263" cy="1244895"/>
        </a:xfrm>
        <a:prstGeom prst="roundRect">
          <a:avLst>
            <a:gd name="adj" fmla="val 10000"/>
          </a:avLst>
        </a:prstGeom>
        <a:solidFill>
          <a:schemeClr val="accent2">
            <a:hueOff val="-1356225"/>
            <a:satOff val="-828"/>
            <a:lumOff val="3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4 hours to complete</a:t>
          </a:r>
        </a:p>
      </dsp:txBody>
      <dsp:txXfrm>
        <a:off x="424749" y="1903804"/>
        <a:ext cx="3109339" cy="1171971"/>
      </dsp:txXfrm>
    </dsp:sp>
    <dsp:sp modelId="{82E5A653-4E5F-48B1-B93D-072682EA02CD}">
      <dsp:nvSpPr>
        <dsp:cNvPr id="0" name=""/>
        <dsp:cNvSpPr/>
      </dsp:nvSpPr>
      <dsp:spPr>
        <a:xfrm rot="5400000">
          <a:off x="1746001" y="3143360"/>
          <a:ext cx="466835" cy="560202"/>
        </a:xfrm>
        <a:prstGeom prst="rightArrow">
          <a:avLst>
            <a:gd name="adj1" fmla="val 60000"/>
            <a:gd name="adj2" fmla="val 50000"/>
          </a:avLst>
        </a:prstGeom>
        <a:solidFill>
          <a:schemeClr val="accent2">
            <a:hueOff val="-2712450"/>
            <a:satOff val="-1656"/>
            <a:lumOff val="647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11358" y="3190043"/>
        <a:ext cx="336122" cy="326785"/>
      </dsp:txXfrm>
    </dsp:sp>
    <dsp:sp modelId="{BEEFD4C7-156D-4E7A-8217-3EBB00432B55}">
      <dsp:nvSpPr>
        <dsp:cNvPr id="0" name=""/>
        <dsp:cNvSpPr/>
      </dsp:nvSpPr>
      <dsp:spPr>
        <a:xfrm>
          <a:off x="388287" y="3734685"/>
          <a:ext cx="3182263" cy="1244895"/>
        </a:xfrm>
        <a:prstGeom prst="roundRect">
          <a:avLst>
            <a:gd name="adj" fmla="val 10000"/>
          </a:avLst>
        </a:prstGeom>
        <a:solidFill>
          <a:schemeClr val="accent2">
            <a:hueOff val="-2712450"/>
            <a:satOff val="-1656"/>
            <a:lumOff val="647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Exam is weighted as follows:</a:t>
          </a:r>
        </a:p>
        <a:p>
          <a:pPr marL="114300" lvl="1" indent="-114300" algn="l" defTabSz="533400">
            <a:lnSpc>
              <a:spcPct val="90000"/>
            </a:lnSpc>
            <a:spcBef>
              <a:spcPct val="0"/>
            </a:spcBef>
            <a:spcAft>
              <a:spcPct val="15000"/>
            </a:spcAft>
            <a:buChar char="•"/>
          </a:pPr>
          <a:r>
            <a:rPr lang="en-US" sz="1200" kern="1200" dirty="0"/>
            <a:t>Pre-Study Preparation  25%</a:t>
          </a:r>
        </a:p>
        <a:p>
          <a:pPr marL="114300" lvl="1" indent="-114300" algn="l" defTabSz="533400">
            <a:lnSpc>
              <a:spcPct val="90000"/>
            </a:lnSpc>
            <a:spcBef>
              <a:spcPct val="0"/>
            </a:spcBef>
            <a:spcAft>
              <a:spcPct val="15000"/>
            </a:spcAft>
            <a:buChar char="•"/>
          </a:pPr>
          <a:r>
            <a:rPr lang="en-US" sz="1200" kern="1200" dirty="0"/>
            <a:t>Performing the Study  65%</a:t>
          </a:r>
        </a:p>
        <a:p>
          <a:pPr marL="114300" lvl="1" indent="-114300" algn="l" defTabSz="533400">
            <a:lnSpc>
              <a:spcPct val="90000"/>
            </a:lnSpc>
            <a:spcBef>
              <a:spcPct val="0"/>
            </a:spcBef>
            <a:spcAft>
              <a:spcPct val="15000"/>
            </a:spcAft>
            <a:buChar char="•"/>
          </a:pPr>
          <a:r>
            <a:rPr lang="en-US" sz="1200" kern="1200" dirty="0"/>
            <a:t>Post-Study Procedures  10%</a:t>
          </a:r>
        </a:p>
      </dsp:txBody>
      <dsp:txXfrm>
        <a:off x="424749" y="3771147"/>
        <a:ext cx="3109339" cy="1171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89195-7A1D-8641-BC4F-108C2DDC1BBC}">
      <dsp:nvSpPr>
        <dsp:cNvPr id="0" name=""/>
        <dsp:cNvSpPr/>
      </dsp:nvSpPr>
      <dsp:spPr>
        <a:xfrm>
          <a:off x="2532846" y="549621"/>
          <a:ext cx="422812" cy="91440"/>
        </a:xfrm>
        <a:custGeom>
          <a:avLst/>
          <a:gdLst/>
          <a:ahLst/>
          <a:cxnLst/>
          <a:rect l="0" t="0" r="0" b="0"/>
          <a:pathLst>
            <a:path>
              <a:moveTo>
                <a:pt x="0" y="45720"/>
              </a:moveTo>
              <a:lnTo>
                <a:pt x="42281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917" y="593072"/>
        <a:ext cx="22670" cy="4538"/>
      </dsp:txXfrm>
    </dsp:sp>
    <dsp:sp modelId="{6E582C59-8734-B442-91FD-BD57E0FB51CD}">
      <dsp:nvSpPr>
        <dsp:cNvPr id="0" name=""/>
        <dsp:cNvSpPr/>
      </dsp:nvSpPr>
      <dsp:spPr>
        <a:xfrm>
          <a:off x="563285" y="3933"/>
          <a:ext cx="1971360" cy="1182816"/>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ctr" anchorCtr="0">
          <a:noAutofit/>
        </a:bodyPr>
        <a:lstStyle/>
        <a:p>
          <a:pPr marL="0" lvl="0" indent="0" algn="ctr" defTabSz="622300">
            <a:lnSpc>
              <a:spcPct val="90000"/>
            </a:lnSpc>
            <a:spcBef>
              <a:spcPct val="0"/>
            </a:spcBef>
            <a:spcAft>
              <a:spcPct val="35000"/>
            </a:spcAft>
            <a:buNone/>
          </a:pPr>
          <a:r>
            <a:rPr lang="en-US" sz="1400" b="1" kern="1200" dirty="0"/>
            <a:t>ABRET ASAP Program</a:t>
          </a:r>
        </a:p>
      </dsp:txBody>
      <dsp:txXfrm>
        <a:off x="563285" y="3933"/>
        <a:ext cx="1971360" cy="1182816"/>
      </dsp:txXfrm>
    </dsp:sp>
    <dsp:sp modelId="{60714FD3-6613-3241-8D7A-F68A9401C847}">
      <dsp:nvSpPr>
        <dsp:cNvPr id="0" name=""/>
        <dsp:cNvSpPr/>
      </dsp:nvSpPr>
      <dsp:spPr>
        <a:xfrm>
          <a:off x="4957620" y="549621"/>
          <a:ext cx="422812" cy="91440"/>
        </a:xfrm>
        <a:custGeom>
          <a:avLst/>
          <a:gdLst/>
          <a:ahLst/>
          <a:cxnLst/>
          <a:rect l="0" t="0" r="0" b="0"/>
          <a:pathLst>
            <a:path>
              <a:moveTo>
                <a:pt x="0" y="45720"/>
              </a:moveTo>
              <a:lnTo>
                <a:pt x="42281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7691" y="593072"/>
        <a:ext cx="22670" cy="4538"/>
      </dsp:txXfrm>
    </dsp:sp>
    <dsp:sp modelId="{BC1C576C-10A9-2947-9273-9FCE46D117A9}">
      <dsp:nvSpPr>
        <dsp:cNvPr id="0" name=""/>
        <dsp:cNvSpPr/>
      </dsp:nvSpPr>
      <dsp:spPr>
        <a:xfrm>
          <a:off x="2988059" y="3933"/>
          <a:ext cx="1971360" cy="118281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t" anchorCtr="0">
          <a:noAutofit/>
        </a:bodyPr>
        <a:lstStyle/>
        <a:p>
          <a:pPr marL="0" lvl="0" indent="0" algn="l" defTabSz="622300">
            <a:lnSpc>
              <a:spcPct val="90000"/>
            </a:lnSpc>
            <a:spcBef>
              <a:spcPct val="0"/>
            </a:spcBef>
            <a:spcAft>
              <a:spcPct val="35000"/>
            </a:spcAft>
            <a:buNone/>
          </a:pPr>
          <a:r>
            <a:rPr lang="en-US" sz="1400" b="1" kern="1200" dirty="0"/>
            <a:t>ABRET CLTM Exam Handbook</a:t>
          </a:r>
        </a:p>
        <a:p>
          <a:pPr marL="114300" lvl="1" indent="-114300" algn="l" defTabSz="533400">
            <a:lnSpc>
              <a:spcPct val="90000"/>
            </a:lnSpc>
            <a:spcBef>
              <a:spcPct val="0"/>
            </a:spcBef>
            <a:spcAft>
              <a:spcPct val="15000"/>
            </a:spcAft>
            <a:buChar char="•"/>
          </a:pPr>
          <a:r>
            <a:rPr lang="en-US" sz="1200" b="1" kern="1200" dirty="0"/>
            <a:t>Content outline</a:t>
          </a:r>
        </a:p>
        <a:p>
          <a:pPr marL="114300" lvl="1" indent="-114300" algn="l" defTabSz="533400">
            <a:lnSpc>
              <a:spcPct val="90000"/>
            </a:lnSpc>
            <a:spcBef>
              <a:spcPct val="0"/>
            </a:spcBef>
            <a:spcAft>
              <a:spcPct val="15000"/>
            </a:spcAft>
            <a:buChar char="•"/>
          </a:pPr>
          <a:r>
            <a:rPr lang="en-US" sz="1200" b="1" kern="1200" dirty="0"/>
            <a:t>References</a:t>
          </a:r>
        </a:p>
      </dsp:txBody>
      <dsp:txXfrm>
        <a:off x="2988059" y="3933"/>
        <a:ext cx="1971360" cy="1182816"/>
      </dsp:txXfrm>
    </dsp:sp>
    <dsp:sp modelId="{6A40787A-CE25-DC43-A3F2-52557415F002}">
      <dsp:nvSpPr>
        <dsp:cNvPr id="0" name=""/>
        <dsp:cNvSpPr/>
      </dsp:nvSpPr>
      <dsp:spPr>
        <a:xfrm>
          <a:off x="1548966" y="1184949"/>
          <a:ext cx="4849547" cy="422812"/>
        </a:xfrm>
        <a:custGeom>
          <a:avLst/>
          <a:gdLst/>
          <a:ahLst/>
          <a:cxnLst/>
          <a:rect l="0" t="0" r="0" b="0"/>
          <a:pathLst>
            <a:path>
              <a:moveTo>
                <a:pt x="4849547" y="0"/>
              </a:moveTo>
              <a:lnTo>
                <a:pt x="4849547" y="228506"/>
              </a:lnTo>
              <a:lnTo>
                <a:pt x="0" y="228506"/>
              </a:lnTo>
              <a:lnTo>
                <a:pt x="0" y="422812"/>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1972" y="1394086"/>
        <a:ext cx="243534" cy="4538"/>
      </dsp:txXfrm>
    </dsp:sp>
    <dsp:sp modelId="{561EC66C-8771-F44A-8BE1-6E9B505AFB11}">
      <dsp:nvSpPr>
        <dsp:cNvPr id="0" name=""/>
        <dsp:cNvSpPr/>
      </dsp:nvSpPr>
      <dsp:spPr>
        <a:xfrm>
          <a:off x="5412833" y="3933"/>
          <a:ext cx="1971360" cy="1182816"/>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ctr" anchorCtr="0">
          <a:noAutofit/>
        </a:bodyPr>
        <a:lstStyle/>
        <a:p>
          <a:pPr marL="0" lvl="0" indent="0" algn="ctr" defTabSz="622300">
            <a:lnSpc>
              <a:spcPct val="90000"/>
            </a:lnSpc>
            <a:spcBef>
              <a:spcPct val="0"/>
            </a:spcBef>
            <a:spcAft>
              <a:spcPct val="35000"/>
            </a:spcAft>
            <a:buNone/>
          </a:pPr>
          <a:r>
            <a:rPr lang="en-US" sz="1400" b="1" kern="1200" dirty="0"/>
            <a:t>ACNS Guideline 12 Long-Term Monitoring For Epilepsy</a:t>
          </a:r>
        </a:p>
      </dsp:txBody>
      <dsp:txXfrm>
        <a:off x="5412833" y="3933"/>
        <a:ext cx="1971360" cy="1182816"/>
      </dsp:txXfrm>
    </dsp:sp>
    <dsp:sp modelId="{E64F9CA7-B6D7-5841-8D3F-2F1BDC4E48A5}">
      <dsp:nvSpPr>
        <dsp:cNvPr id="0" name=""/>
        <dsp:cNvSpPr/>
      </dsp:nvSpPr>
      <dsp:spPr>
        <a:xfrm>
          <a:off x="2532846" y="2185850"/>
          <a:ext cx="422812" cy="91440"/>
        </a:xfrm>
        <a:custGeom>
          <a:avLst/>
          <a:gdLst/>
          <a:ahLst/>
          <a:cxnLst/>
          <a:rect l="0" t="0" r="0" b="0"/>
          <a:pathLst>
            <a:path>
              <a:moveTo>
                <a:pt x="0" y="45720"/>
              </a:moveTo>
              <a:lnTo>
                <a:pt x="42281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917" y="2229301"/>
        <a:ext cx="22670" cy="4538"/>
      </dsp:txXfrm>
    </dsp:sp>
    <dsp:sp modelId="{91DAA558-7E3B-2842-9FAA-74E2826E7663}">
      <dsp:nvSpPr>
        <dsp:cNvPr id="0" name=""/>
        <dsp:cNvSpPr/>
      </dsp:nvSpPr>
      <dsp:spPr>
        <a:xfrm>
          <a:off x="563285" y="1640162"/>
          <a:ext cx="1971360" cy="118281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ctr" anchorCtr="0">
          <a:noAutofit/>
        </a:bodyPr>
        <a:lstStyle/>
        <a:p>
          <a:pPr marL="0" lvl="0" indent="0" algn="ctr" defTabSz="622300">
            <a:lnSpc>
              <a:spcPct val="90000"/>
            </a:lnSpc>
            <a:spcBef>
              <a:spcPct val="0"/>
            </a:spcBef>
            <a:spcAft>
              <a:spcPct val="35000"/>
            </a:spcAft>
            <a:buNone/>
          </a:pPr>
          <a:r>
            <a:rPr lang="en-US" sz="1400" b="1" kern="1200" dirty="0"/>
            <a:t>ACNS Guideline 14 Standardized Critical Care EEG Terminology</a:t>
          </a:r>
        </a:p>
      </dsp:txBody>
      <dsp:txXfrm>
        <a:off x="563285" y="1640162"/>
        <a:ext cx="1971360" cy="1182816"/>
      </dsp:txXfrm>
    </dsp:sp>
    <dsp:sp modelId="{7D5750AC-65B4-714A-83D2-42DD2417AE35}">
      <dsp:nvSpPr>
        <dsp:cNvPr id="0" name=""/>
        <dsp:cNvSpPr/>
      </dsp:nvSpPr>
      <dsp:spPr>
        <a:xfrm>
          <a:off x="4957620" y="2185850"/>
          <a:ext cx="422812" cy="91440"/>
        </a:xfrm>
        <a:custGeom>
          <a:avLst/>
          <a:gdLst/>
          <a:ahLst/>
          <a:cxnLst/>
          <a:rect l="0" t="0" r="0" b="0"/>
          <a:pathLst>
            <a:path>
              <a:moveTo>
                <a:pt x="0" y="45720"/>
              </a:moveTo>
              <a:lnTo>
                <a:pt x="42281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7691" y="2229301"/>
        <a:ext cx="22670" cy="4538"/>
      </dsp:txXfrm>
    </dsp:sp>
    <dsp:sp modelId="{12709102-4D72-0446-9075-34B551711D27}">
      <dsp:nvSpPr>
        <dsp:cNvPr id="0" name=""/>
        <dsp:cNvSpPr/>
      </dsp:nvSpPr>
      <dsp:spPr>
        <a:xfrm>
          <a:off x="2988059" y="1640162"/>
          <a:ext cx="1971360" cy="1182816"/>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ctr" anchorCtr="0">
          <a:noAutofit/>
        </a:bodyPr>
        <a:lstStyle/>
        <a:p>
          <a:pPr marL="0" lvl="0" indent="0" algn="ctr" defTabSz="622300">
            <a:lnSpc>
              <a:spcPct val="90000"/>
            </a:lnSpc>
            <a:spcBef>
              <a:spcPct val="0"/>
            </a:spcBef>
            <a:spcAft>
              <a:spcPct val="35000"/>
            </a:spcAft>
            <a:buNone/>
          </a:pPr>
          <a:r>
            <a:rPr lang="en-US" sz="1400" b="1" kern="1200" dirty="0"/>
            <a:t>Infection Control 2013 </a:t>
          </a:r>
        </a:p>
        <a:p>
          <a:pPr marL="0" lvl="0" indent="0" algn="ctr" defTabSz="622300">
            <a:lnSpc>
              <a:spcPct val="90000"/>
            </a:lnSpc>
            <a:spcBef>
              <a:spcPct val="0"/>
            </a:spcBef>
            <a:spcAft>
              <a:spcPct val="35000"/>
            </a:spcAft>
            <a:buNone/>
          </a:pPr>
          <a:r>
            <a:rPr lang="en-US" sz="1200" b="1" kern="1200" dirty="0"/>
            <a:t>(found on ASET website</a:t>
          </a:r>
          <a:r>
            <a:rPr lang="en-US" sz="1200" kern="1200" dirty="0"/>
            <a:t>)</a:t>
          </a:r>
        </a:p>
      </dsp:txBody>
      <dsp:txXfrm>
        <a:off x="2988059" y="1640162"/>
        <a:ext cx="1971360" cy="1182816"/>
      </dsp:txXfrm>
    </dsp:sp>
    <dsp:sp modelId="{7BA1F63C-8E97-E54D-B13E-D32FCCB1AFF3}">
      <dsp:nvSpPr>
        <dsp:cNvPr id="0" name=""/>
        <dsp:cNvSpPr/>
      </dsp:nvSpPr>
      <dsp:spPr>
        <a:xfrm>
          <a:off x="1548966" y="2821179"/>
          <a:ext cx="4849547" cy="422812"/>
        </a:xfrm>
        <a:custGeom>
          <a:avLst/>
          <a:gdLst/>
          <a:ahLst/>
          <a:cxnLst/>
          <a:rect l="0" t="0" r="0" b="0"/>
          <a:pathLst>
            <a:path>
              <a:moveTo>
                <a:pt x="4849547" y="0"/>
              </a:moveTo>
              <a:lnTo>
                <a:pt x="4849547" y="228506"/>
              </a:lnTo>
              <a:lnTo>
                <a:pt x="0" y="228506"/>
              </a:lnTo>
              <a:lnTo>
                <a:pt x="0" y="422812"/>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1972" y="3030316"/>
        <a:ext cx="243534" cy="4538"/>
      </dsp:txXfrm>
    </dsp:sp>
    <dsp:sp modelId="{D7DBF750-C569-7342-B6C0-50C1ADB5D7AE}">
      <dsp:nvSpPr>
        <dsp:cNvPr id="0" name=""/>
        <dsp:cNvSpPr/>
      </dsp:nvSpPr>
      <dsp:spPr>
        <a:xfrm>
          <a:off x="5412833" y="1640162"/>
          <a:ext cx="1971360" cy="1182816"/>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ctr" anchorCtr="0">
          <a:noAutofit/>
        </a:bodyPr>
        <a:lstStyle/>
        <a:p>
          <a:pPr marL="0" lvl="0" indent="0" algn="ctr" defTabSz="622300">
            <a:lnSpc>
              <a:spcPct val="90000"/>
            </a:lnSpc>
            <a:spcBef>
              <a:spcPct val="0"/>
            </a:spcBef>
            <a:spcAft>
              <a:spcPct val="35000"/>
            </a:spcAft>
            <a:buNone/>
          </a:pPr>
          <a:r>
            <a:rPr lang="en-US" sz="1400" b="1" kern="1200" dirty="0"/>
            <a:t>ASET - LTM 109 LTM &amp; ICU Monitoring Final Review and Practice Exam Course</a:t>
          </a:r>
        </a:p>
      </dsp:txBody>
      <dsp:txXfrm>
        <a:off x="5412833" y="1640162"/>
        <a:ext cx="1971360" cy="1182816"/>
      </dsp:txXfrm>
    </dsp:sp>
    <dsp:sp modelId="{94483A83-D70A-504A-A786-A5F83F1FC22E}">
      <dsp:nvSpPr>
        <dsp:cNvPr id="0" name=""/>
        <dsp:cNvSpPr/>
      </dsp:nvSpPr>
      <dsp:spPr>
        <a:xfrm>
          <a:off x="2532846" y="3822080"/>
          <a:ext cx="422812" cy="91440"/>
        </a:xfrm>
        <a:custGeom>
          <a:avLst/>
          <a:gdLst/>
          <a:ahLst/>
          <a:cxnLst/>
          <a:rect l="0" t="0" r="0" b="0"/>
          <a:pathLst>
            <a:path>
              <a:moveTo>
                <a:pt x="0" y="45720"/>
              </a:moveTo>
              <a:lnTo>
                <a:pt x="42281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917" y="3865531"/>
        <a:ext cx="22670" cy="4538"/>
      </dsp:txXfrm>
    </dsp:sp>
    <dsp:sp modelId="{89030E59-0D83-8449-97A9-A1207B61B3DD}">
      <dsp:nvSpPr>
        <dsp:cNvPr id="0" name=""/>
        <dsp:cNvSpPr/>
      </dsp:nvSpPr>
      <dsp:spPr>
        <a:xfrm>
          <a:off x="563285" y="3276392"/>
          <a:ext cx="1971360" cy="118281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t" anchorCtr="0">
          <a:noAutofit/>
        </a:bodyPr>
        <a:lstStyle/>
        <a:p>
          <a:pPr marL="0" lvl="0" indent="0" algn="l" defTabSz="577850">
            <a:lnSpc>
              <a:spcPct val="90000"/>
            </a:lnSpc>
            <a:spcBef>
              <a:spcPct val="0"/>
            </a:spcBef>
            <a:spcAft>
              <a:spcPct val="35000"/>
            </a:spcAft>
            <a:buNone/>
          </a:pPr>
          <a:r>
            <a:rPr lang="en-US" sz="1300" b="1" kern="1200" dirty="0"/>
            <a:t>ASET Recommended Books</a:t>
          </a:r>
        </a:p>
        <a:p>
          <a:pPr marL="57150" lvl="1" indent="-57150" algn="l" defTabSz="488950">
            <a:lnSpc>
              <a:spcPct val="90000"/>
            </a:lnSpc>
            <a:spcBef>
              <a:spcPct val="0"/>
            </a:spcBef>
            <a:spcAft>
              <a:spcPct val="15000"/>
            </a:spcAft>
            <a:buChar char="•"/>
          </a:pPr>
          <a:r>
            <a:rPr lang="en-US" sz="1100" b="1" kern="1200" dirty="0"/>
            <a:t>Continuous EEG in Adult Patients</a:t>
          </a:r>
        </a:p>
        <a:p>
          <a:pPr marL="57150" lvl="1" indent="-57150" algn="l" defTabSz="488950">
            <a:lnSpc>
              <a:spcPct val="90000"/>
            </a:lnSpc>
            <a:spcBef>
              <a:spcPct val="0"/>
            </a:spcBef>
            <a:spcAft>
              <a:spcPct val="15000"/>
            </a:spcAft>
            <a:buChar char="•"/>
          </a:pPr>
          <a:r>
            <a:rPr lang="en-US" sz="1100" b="1" kern="1200" dirty="0"/>
            <a:t>Acute EEG/cEEG ICU Monitoring</a:t>
          </a:r>
        </a:p>
      </dsp:txBody>
      <dsp:txXfrm>
        <a:off x="563285" y="3276392"/>
        <a:ext cx="1971360" cy="1182816"/>
      </dsp:txXfrm>
    </dsp:sp>
    <dsp:sp modelId="{7569F36D-7640-034E-BC04-27960D4B67C3}">
      <dsp:nvSpPr>
        <dsp:cNvPr id="0" name=""/>
        <dsp:cNvSpPr/>
      </dsp:nvSpPr>
      <dsp:spPr>
        <a:xfrm>
          <a:off x="2988059" y="3276392"/>
          <a:ext cx="1971360" cy="1182816"/>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98" tIns="101397" rIns="96598" bIns="101397" numCol="1" spcCol="1270" anchor="ctr" anchorCtr="0">
          <a:noAutofit/>
        </a:bodyPr>
        <a:lstStyle/>
        <a:p>
          <a:pPr marL="0" lvl="0" indent="0" algn="ctr" defTabSz="622300">
            <a:lnSpc>
              <a:spcPct val="90000"/>
            </a:lnSpc>
            <a:spcBef>
              <a:spcPct val="0"/>
            </a:spcBef>
            <a:spcAft>
              <a:spcPct val="35000"/>
            </a:spcAft>
            <a:buNone/>
          </a:pPr>
          <a:r>
            <a:rPr lang="en-US" sz="1400" b="1" kern="1200" dirty="0"/>
            <a:t>Knowledge Plus CLTM Board Prep Course</a:t>
          </a:r>
        </a:p>
      </dsp:txBody>
      <dsp:txXfrm>
        <a:off x="2988059" y="3276392"/>
        <a:ext cx="1971360" cy="1182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DCF35-EC7B-B04E-85F0-8FAB9A20B178}">
      <dsp:nvSpPr>
        <dsp:cNvPr id="0" name=""/>
        <dsp:cNvSpPr/>
      </dsp:nvSpPr>
      <dsp:spPr>
        <a:xfrm>
          <a:off x="72399" y="1041399"/>
          <a:ext cx="3341204" cy="223520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Status Epilepticus</a:t>
          </a:r>
          <a:endParaRPr lang="en-US" sz="2200" kern="1200" dirty="0"/>
        </a:p>
        <a:p>
          <a:pPr marL="114300" lvl="1" indent="-114300" algn="l" defTabSz="666750">
            <a:lnSpc>
              <a:spcPct val="90000"/>
            </a:lnSpc>
            <a:spcBef>
              <a:spcPct val="0"/>
            </a:spcBef>
            <a:spcAft>
              <a:spcPct val="15000"/>
            </a:spcAft>
            <a:buChar char="•"/>
          </a:pPr>
          <a:r>
            <a:rPr lang="en-US" sz="1500" b="1" kern="1200" dirty="0"/>
            <a:t>A seizure or series of seizures that continue for at least 5 minutes without return of consciousness between seizures</a:t>
          </a:r>
        </a:p>
        <a:p>
          <a:pPr marL="114300" lvl="1" indent="-114300" algn="l" defTabSz="666750">
            <a:lnSpc>
              <a:spcPct val="90000"/>
            </a:lnSpc>
            <a:spcBef>
              <a:spcPct val="0"/>
            </a:spcBef>
            <a:spcAft>
              <a:spcPct val="15000"/>
            </a:spcAft>
            <a:buChar char="•"/>
          </a:pPr>
          <a:r>
            <a:rPr lang="en-US" sz="1500" b="1" kern="1200" dirty="0"/>
            <a:t>Considered a medical emergency</a:t>
          </a:r>
        </a:p>
      </dsp:txBody>
      <dsp:txXfrm>
        <a:off x="181513" y="1150513"/>
        <a:ext cx="3122976" cy="2016973"/>
      </dsp:txXfrm>
    </dsp:sp>
    <dsp:sp modelId="{7402D95D-A9EC-274E-826B-512D814814F1}">
      <dsp:nvSpPr>
        <dsp:cNvPr id="0" name=""/>
        <dsp:cNvSpPr/>
      </dsp:nvSpPr>
      <dsp:spPr>
        <a:xfrm>
          <a:off x="1743002" y="386791"/>
          <a:ext cx="3544416" cy="3544416"/>
        </a:xfrm>
        <a:custGeom>
          <a:avLst/>
          <a:gdLst/>
          <a:ahLst/>
          <a:cxnLst/>
          <a:rect l="0" t="0" r="0" b="0"/>
          <a:pathLst>
            <a:path>
              <a:moveTo>
                <a:pt x="414333" y="633394"/>
              </a:moveTo>
              <a:arcTo wR="1772208" hR="1772208" stAng="13199140" swAng="6001720"/>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C4BABC-D53C-6D4D-BA96-F8B8E9D57639}">
      <dsp:nvSpPr>
        <dsp:cNvPr id="0" name=""/>
        <dsp:cNvSpPr/>
      </dsp:nvSpPr>
      <dsp:spPr>
        <a:xfrm>
          <a:off x="3687636" y="1041399"/>
          <a:ext cx="3199563" cy="223520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Non-Epileptic Events</a:t>
          </a:r>
          <a:endParaRPr lang="en-US" sz="2200" kern="1200" dirty="0"/>
        </a:p>
        <a:p>
          <a:pPr marL="114300" lvl="1" indent="-114300" algn="l" defTabSz="666750">
            <a:lnSpc>
              <a:spcPct val="90000"/>
            </a:lnSpc>
            <a:spcBef>
              <a:spcPct val="0"/>
            </a:spcBef>
            <a:spcAft>
              <a:spcPct val="15000"/>
            </a:spcAft>
            <a:buChar char="•"/>
          </a:pPr>
          <a:r>
            <a:rPr lang="en-US" sz="1500" b="1" kern="1200" dirty="0"/>
            <a:t>Events that are not generated by the brain, and do not involve abnormal, rhythmic discharges of cortical neurons</a:t>
          </a:r>
        </a:p>
      </dsp:txBody>
      <dsp:txXfrm>
        <a:off x="3796750" y="1150513"/>
        <a:ext cx="2981335" cy="2016973"/>
      </dsp:txXfrm>
    </dsp:sp>
    <dsp:sp modelId="{35105023-C00F-3745-827A-3B113A731F95}">
      <dsp:nvSpPr>
        <dsp:cNvPr id="0" name=""/>
        <dsp:cNvSpPr/>
      </dsp:nvSpPr>
      <dsp:spPr>
        <a:xfrm>
          <a:off x="1743002" y="386791"/>
          <a:ext cx="3544416" cy="3544416"/>
        </a:xfrm>
        <a:custGeom>
          <a:avLst/>
          <a:gdLst/>
          <a:ahLst/>
          <a:cxnLst/>
          <a:rect l="0" t="0" r="0" b="0"/>
          <a:pathLst>
            <a:path>
              <a:moveTo>
                <a:pt x="3130083" y="2911022"/>
              </a:moveTo>
              <a:arcTo wR="1772208" hR="1772208" stAng="2399140" swAng="6001720"/>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E310E-68FA-F44C-842A-DFE16DA23E30}">
      <dsp:nvSpPr>
        <dsp:cNvPr id="0" name=""/>
        <dsp:cNvSpPr/>
      </dsp:nvSpPr>
      <dsp:spPr>
        <a:xfrm>
          <a:off x="0" y="445255"/>
          <a:ext cx="6348413" cy="17199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707" tIns="437388" rIns="49270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Epilepsy syndromes with specific age related onset, clinical and electrographic characteristics, and a presumed genetic mechanism</a:t>
          </a:r>
        </a:p>
      </dsp:txBody>
      <dsp:txXfrm>
        <a:off x="0" y="445255"/>
        <a:ext cx="6348413" cy="1719900"/>
      </dsp:txXfrm>
    </dsp:sp>
    <dsp:sp modelId="{7121D8A1-75B4-B341-9101-D5A939F8D761}">
      <dsp:nvSpPr>
        <dsp:cNvPr id="0" name=""/>
        <dsp:cNvSpPr/>
      </dsp:nvSpPr>
      <dsp:spPr>
        <a:xfrm>
          <a:off x="317420" y="135295"/>
          <a:ext cx="4443889" cy="6199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968" tIns="0" rIns="167968" bIns="0" numCol="1" spcCol="1270" anchor="ctr" anchorCtr="0">
          <a:noAutofit/>
        </a:bodyPr>
        <a:lstStyle/>
        <a:p>
          <a:pPr marL="0" lvl="0" indent="0" algn="l" defTabSz="933450">
            <a:lnSpc>
              <a:spcPct val="90000"/>
            </a:lnSpc>
            <a:spcBef>
              <a:spcPct val="0"/>
            </a:spcBef>
            <a:spcAft>
              <a:spcPct val="35000"/>
            </a:spcAft>
            <a:buNone/>
          </a:pPr>
          <a:r>
            <a:rPr lang="en-US" sz="2100" b="1" kern="1200"/>
            <a:t>Idiopathic Epilepsy</a:t>
          </a:r>
          <a:endParaRPr lang="en-US" sz="2100" kern="1200"/>
        </a:p>
      </dsp:txBody>
      <dsp:txXfrm>
        <a:off x="347682" y="165557"/>
        <a:ext cx="4383365" cy="559396"/>
      </dsp:txXfrm>
    </dsp:sp>
    <dsp:sp modelId="{FB1BF333-D018-C346-9F14-E76395AA36CA}">
      <dsp:nvSpPr>
        <dsp:cNvPr id="0" name=""/>
        <dsp:cNvSpPr/>
      </dsp:nvSpPr>
      <dsp:spPr>
        <a:xfrm>
          <a:off x="0" y="2588516"/>
          <a:ext cx="6348413" cy="1157625"/>
        </a:xfrm>
        <a:prstGeom prst="rect">
          <a:avLst/>
        </a:prstGeom>
        <a:solidFill>
          <a:schemeClr val="lt1">
            <a:alpha val="90000"/>
            <a:hueOff val="0"/>
            <a:satOff val="0"/>
            <a:lumOff val="0"/>
            <a:alphaOff val="0"/>
          </a:schemeClr>
        </a:solidFill>
        <a:ln w="12700" cap="rnd" cmpd="sng" algn="ctr">
          <a:solidFill>
            <a:schemeClr val="accent2">
              <a:hueOff val="-2712450"/>
              <a:satOff val="-1656"/>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2707" tIns="437388" rIns="49270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Seizure caused secondarily by a previously known or suspected CNS disorder</a:t>
          </a:r>
        </a:p>
      </dsp:txBody>
      <dsp:txXfrm>
        <a:off x="0" y="2588516"/>
        <a:ext cx="6348413" cy="1157625"/>
      </dsp:txXfrm>
    </dsp:sp>
    <dsp:sp modelId="{764895BB-4CBE-EE48-8DD5-14BBD585237E}">
      <dsp:nvSpPr>
        <dsp:cNvPr id="0" name=""/>
        <dsp:cNvSpPr/>
      </dsp:nvSpPr>
      <dsp:spPr>
        <a:xfrm>
          <a:off x="317420" y="2278556"/>
          <a:ext cx="4443889" cy="61992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968" tIns="0" rIns="167968" bIns="0" numCol="1" spcCol="1270" anchor="ctr" anchorCtr="0">
          <a:noAutofit/>
        </a:bodyPr>
        <a:lstStyle/>
        <a:p>
          <a:pPr marL="0" lvl="0" indent="0" algn="l" defTabSz="933450">
            <a:lnSpc>
              <a:spcPct val="90000"/>
            </a:lnSpc>
            <a:spcBef>
              <a:spcPct val="0"/>
            </a:spcBef>
            <a:spcAft>
              <a:spcPct val="35000"/>
            </a:spcAft>
            <a:buNone/>
          </a:pPr>
          <a:r>
            <a:rPr lang="en-US" sz="2100" b="1" kern="1200"/>
            <a:t>Symptomatic Epilepsy</a:t>
          </a:r>
          <a:endParaRPr lang="en-US" sz="2100" kern="1200"/>
        </a:p>
      </dsp:txBody>
      <dsp:txXfrm>
        <a:off x="347682" y="2308818"/>
        <a:ext cx="4383365"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2D309-3683-E045-9C38-76C698B6BAED}">
      <dsp:nvSpPr>
        <dsp:cNvPr id="0" name=""/>
        <dsp:cNvSpPr/>
      </dsp:nvSpPr>
      <dsp:spPr>
        <a:xfrm>
          <a:off x="0" y="354593"/>
          <a:ext cx="7340602" cy="7969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712" tIns="458216" rIns="56971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Includes brainstem, cerebellum and fourth ventricle</a:t>
          </a:r>
        </a:p>
      </dsp:txBody>
      <dsp:txXfrm>
        <a:off x="0" y="354593"/>
        <a:ext cx="7340602" cy="796950"/>
      </dsp:txXfrm>
    </dsp:sp>
    <dsp:sp modelId="{51CB8514-A5C5-EA47-9201-CB724B9CE5E2}">
      <dsp:nvSpPr>
        <dsp:cNvPr id="0" name=""/>
        <dsp:cNvSpPr/>
      </dsp:nvSpPr>
      <dsp:spPr>
        <a:xfrm>
          <a:off x="367030" y="29873"/>
          <a:ext cx="5138421" cy="6494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220" tIns="0" rIns="194220" bIns="0" numCol="1" spcCol="1270" anchor="ctr" anchorCtr="0">
          <a:noAutofit/>
        </a:bodyPr>
        <a:lstStyle/>
        <a:p>
          <a:pPr marL="0" lvl="0" indent="0" algn="l" defTabSz="977900">
            <a:lnSpc>
              <a:spcPct val="90000"/>
            </a:lnSpc>
            <a:spcBef>
              <a:spcPct val="0"/>
            </a:spcBef>
            <a:spcAft>
              <a:spcPct val="35000"/>
            </a:spcAft>
            <a:buNone/>
          </a:pPr>
          <a:r>
            <a:rPr lang="en-US" sz="2200" b="1" kern="1200" dirty="0"/>
            <a:t>Small space in the back of the skull</a:t>
          </a:r>
        </a:p>
      </dsp:txBody>
      <dsp:txXfrm>
        <a:off x="398733" y="61576"/>
        <a:ext cx="5075015" cy="586034"/>
      </dsp:txXfrm>
    </dsp:sp>
    <dsp:sp modelId="{CE10C781-574D-B546-9F7E-0619D6EE1F13}">
      <dsp:nvSpPr>
        <dsp:cNvPr id="0" name=""/>
        <dsp:cNvSpPr/>
      </dsp:nvSpPr>
      <dsp:spPr>
        <a:xfrm>
          <a:off x="0" y="1595063"/>
          <a:ext cx="7340602" cy="554400"/>
        </a:xfrm>
        <a:prstGeom prst="rect">
          <a:avLst/>
        </a:prstGeom>
        <a:solidFill>
          <a:schemeClr val="lt1">
            <a:alpha val="90000"/>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sp>
    <dsp:sp modelId="{D58A2A8E-AD69-184B-922C-066A14FC9B2E}">
      <dsp:nvSpPr>
        <dsp:cNvPr id="0" name=""/>
        <dsp:cNvSpPr/>
      </dsp:nvSpPr>
      <dsp:spPr>
        <a:xfrm>
          <a:off x="367030" y="1270343"/>
          <a:ext cx="5138421" cy="649440"/>
        </a:xfrm>
        <a:prstGeom prst="round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220" tIns="0" rIns="194220" bIns="0" numCol="1" spcCol="1270" anchor="ctr" anchorCtr="0">
          <a:noAutofit/>
        </a:bodyPr>
        <a:lstStyle/>
        <a:p>
          <a:pPr marL="0" lvl="0" indent="0" algn="l" defTabSz="977900">
            <a:lnSpc>
              <a:spcPct val="90000"/>
            </a:lnSpc>
            <a:spcBef>
              <a:spcPct val="0"/>
            </a:spcBef>
            <a:spcAft>
              <a:spcPct val="35000"/>
            </a:spcAft>
            <a:buNone/>
          </a:pPr>
          <a:r>
            <a:rPr lang="en-US" sz="2200" b="1" kern="1200"/>
            <a:t>Separated from cerebral hemispheres by the tentorium</a:t>
          </a:r>
          <a:endParaRPr lang="en-US" sz="2200" kern="1200"/>
        </a:p>
      </dsp:txBody>
      <dsp:txXfrm>
        <a:off x="398733" y="1302046"/>
        <a:ext cx="5075015" cy="586034"/>
      </dsp:txXfrm>
    </dsp:sp>
    <dsp:sp modelId="{B39C0DD2-6E77-1141-BBBF-A47A9013BF4D}">
      <dsp:nvSpPr>
        <dsp:cNvPr id="0" name=""/>
        <dsp:cNvSpPr/>
      </dsp:nvSpPr>
      <dsp:spPr>
        <a:xfrm>
          <a:off x="0" y="2592983"/>
          <a:ext cx="7340602" cy="15246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712" tIns="458216" rIns="56971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&gt;60%</a:t>
          </a:r>
        </a:p>
        <a:p>
          <a:pPr marL="171450" lvl="1" indent="-171450" algn="l" defTabSz="711200">
            <a:lnSpc>
              <a:spcPct val="90000"/>
            </a:lnSpc>
            <a:spcBef>
              <a:spcPct val="0"/>
            </a:spcBef>
            <a:spcAft>
              <a:spcPct val="15000"/>
            </a:spcAft>
            <a:buChar char="•"/>
          </a:pPr>
          <a:r>
            <a:rPr lang="en-US" sz="1600" kern="1200" dirty="0"/>
            <a:t>Medulloblastoma, cerebellar astrocytomas, brainstem gliomas, primitive neuroectodermal tumors (PNETs) and ependymomas</a:t>
          </a:r>
        </a:p>
        <a:p>
          <a:pPr marL="171450" lvl="1" indent="-171450" algn="l" defTabSz="711200">
            <a:lnSpc>
              <a:spcPct val="90000"/>
            </a:lnSpc>
            <a:spcBef>
              <a:spcPct val="0"/>
            </a:spcBef>
            <a:spcAft>
              <a:spcPct val="15000"/>
            </a:spcAft>
            <a:buChar char="•"/>
          </a:pPr>
          <a:r>
            <a:rPr lang="en-US" sz="1600" kern="1200" dirty="0"/>
            <a:t>Can cause seizure activity</a:t>
          </a:r>
        </a:p>
      </dsp:txBody>
      <dsp:txXfrm>
        <a:off x="0" y="2592983"/>
        <a:ext cx="7340602" cy="1524600"/>
      </dsp:txXfrm>
    </dsp:sp>
    <dsp:sp modelId="{6779E7AA-C098-9643-90BA-6333C2F652C8}">
      <dsp:nvSpPr>
        <dsp:cNvPr id="0" name=""/>
        <dsp:cNvSpPr/>
      </dsp:nvSpPr>
      <dsp:spPr>
        <a:xfrm>
          <a:off x="367030" y="2268263"/>
          <a:ext cx="5138421" cy="649440"/>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220" tIns="0" rIns="194220" bIns="0" numCol="1" spcCol="1270" anchor="ctr" anchorCtr="0">
          <a:noAutofit/>
        </a:bodyPr>
        <a:lstStyle/>
        <a:p>
          <a:pPr marL="0" lvl="0" indent="0" algn="l" defTabSz="977900">
            <a:lnSpc>
              <a:spcPct val="90000"/>
            </a:lnSpc>
            <a:spcBef>
              <a:spcPct val="0"/>
            </a:spcBef>
            <a:spcAft>
              <a:spcPct val="35000"/>
            </a:spcAft>
            <a:buNone/>
          </a:pPr>
          <a:r>
            <a:rPr lang="en-US" sz="2200" b="1" kern="1200" dirty="0"/>
            <a:t>Most common location for pediatric tumors</a:t>
          </a:r>
          <a:endParaRPr lang="en-US" sz="2200" kern="1200" dirty="0"/>
        </a:p>
      </dsp:txBody>
      <dsp:txXfrm>
        <a:off x="398733" y="2299966"/>
        <a:ext cx="5075015"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12633-F32B-B648-8478-AD1355DF3607}">
      <dsp:nvSpPr>
        <dsp:cNvPr id="0" name=""/>
        <dsp:cNvSpPr/>
      </dsp:nvSpPr>
      <dsp:spPr>
        <a:xfrm>
          <a:off x="0" y="2473640"/>
          <a:ext cx="2044898" cy="81190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33" tIns="206248" rIns="145433" bIns="206248" numCol="1" spcCol="1270" anchor="ctr" anchorCtr="0">
          <a:noAutofit/>
        </a:bodyPr>
        <a:lstStyle/>
        <a:p>
          <a:pPr marL="0" lvl="0" indent="0" algn="ctr" defTabSz="1289050">
            <a:lnSpc>
              <a:spcPct val="90000"/>
            </a:lnSpc>
            <a:spcBef>
              <a:spcPct val="0"/>
            </a:spcBef>
            <a:spcAft>
              <a:spcPct val="35000"/>
            </a:spcAft>
            <a:buNone/>
          </a:pPr>
          <a:r>
            <a:rPr lang="en-US" sz="2900" kern="1200"/>
            <a:t>Phase III</a:t>
          </a:r>
        </a:p>
      </dsp:txBody>
      <dsp:txXfrm>
        <a:off x="0" y="2473640"/>
        <a:ext cx="2044898" cy="811903"/>
      </dsp:txXfrm>
    </dsp:sp>
    <dsp:sp modelId="{F7EA36C5-B74B-B042-9036-2B72DA5E9927}">
      <dsp:nvSpPr>
        <dsp:cNvPr id="0" name=""/>
        <dsp:cNvSpPr/>
      </dsp:nvSpPr>
      <dsp:spPr>
        <a:xfrm>
          <a:off x="2044898" y="2473640"/>
          <a:ext cx="6134695" cy="81190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41" tIns="177800" rIns="124441" bIns="177800" numCol="1" spcCol="1270" anchor="t" anchorCtr="0">
          <a:noAutofit/>
        </a:bodyPr>
        <a:lstStyle/>
        <a:p>
          <a:pPr marL="0" lvl="0" indent="0" algn="l" defTabSz="622300">
            <a:lnSpc>
              <a:spcPct val="90000"/>
            </a:lnSpc>
            <a:spcBef>
              <a:spcPct val="0"/>
            </a:spcBef>
            <a:spcAft>
              <a:spcPct val="35000"/>
            </a:spcAft>
            <a:buNone/>
          </a:pPr>
          <a:r>
            <a:rPr lang="en-US" sz="1400" kern="1200" dirty="0"/>
            <a:t>EMU</a:t>
          </a:r>
        </a:p>
        <a:p>
          <a:pPr marL="57150" lvl="1" indent="-57150" algn="l" defTabSz="488950">
            <a:lnSpc>
              <a:spcPct val="90000"/>
            </a:lnSpc>
            <a:spcBef>
              <a:spcPct val="0"/>
            </a:spcBef>
            <a:spcAft>
              <a:spcPct val="15000"/>
            </a:spcAft>
            <a:buChar char="•"/>
          </a:pPr>
          <a:r>
            <a:rPr lang="en-US" sz="1100" kern="1200" dirty="0"/>
            <a:t>Epilepsy Surgery (resection)</a:t>
          </a:r>
        </a:p>
      </dsp:txBody>
      <dsp:txXfrm>
        <a:off x="2044898" y="2473640"/>
        <a:ext cx="6134695" cy="811903"/>
      </dsp:txXfrm>
    </dsp:sp>
    <dsp:sp modelId="{2F18ECEC-334F-A740-A679-A433744AF5E2}">
      <dsp:nvSpPr>
        <dsp:cNvPr id="0" name=""/>
        <dsp:cNvSpPr/>
      </dsp:nvSpPr>
      <dsp:spPr>
        <a:xfrm rot="10800000">
          <a:off x="0" y="1237110"/>
          <a:ext cx="2044898" cy="1248708"/>
        </a:xfrm>
        <a:prstGeom prst="upArrowCallout">
          <a:avLst>
            <a:gd name="adj1" fmla="val 5000"/>
            <a:gd name="adj2" fmla="val 10000"/>
            <a:gd name="adj3" fmla="val 15000"/>
            <a:gd name="adj4" fmla="val 64977"/>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33" tIns="206248" rIns="145433" bIns="206248" numCol="1" spcCol="1270" anchor="ctr" anchorCtr="0">
          <a:noAutofit/>
        </a:bodyPr>
        <a:lstStyle/>
        <a:p>
          <a:pPr marL="0" lvl="0" indent="0" algn="ctr" defTabSz="1289050">
            <a:lnSpc>
              <a:spcPct val="90000"/>
            </a:lnSpc>
            <a:spcBef>
              <a:spcPct val="0"/>
            </a:spcBef>
            <a:spcAft>
              <a:spcPct val="35000"/>
            </a:spcAft>
            <a:buNone/>
          </a:pPr>
          <a:r>
            <a:rPr lang="en-US" sz="2900" kern="1200"/>
            <a:t>Phase II</a:t>
          </a:r>
        </a:p>
      </dsp:txBody>
      <dsp:txXfrm rot="-10800000">
        <a:off x="0" y="1237110"/>
        <a:ext cx="2044898" cy="811660"/>
      </dsp:txXfrm>
    </dsp:sp>
    <dsp:sp modelId="{DF725EB7-110F-F94F-B294-02085FDE5B2E}">
      <dsp:nvSpPr>
        <dsp:cNvPr id="0" name=""/>
        <dsp:cNvSpPr/>
      </dsp:nvSpPr>
      <dsp:spPr>
        <a:xfrm>
          <a:off x="2044898" y="1237110"/>
          <a:ext cx="6134695" cy="811660"/>
        </a:xfrm>
        <a:prstGeom prst="rect">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41" tIns="177800" rIns="124441" bIns="177800" numCol="1" spcCol="1270" anchor="t" anchorCtr="0">
          <a:noAutofit/>
        </a:bodyPr>
        <a:lstStyle/>
        <a:p>
          <a:pPr marL="0" lvl="0" indent="0" algn="l" defTabSz="622300">
            <a:lnSpc>
              <a:spcPct val="90000"/>
            </a:lnSpc>
            <a:spcBef>
              <a:spcPct val="0"/>
            </a:spcBef>
            <a:spcAft>
              <a:spcPct val="35000"/>
            </a:spcAft>
            <a:buNone/>
          </a:pPr>
          <a:r>
            <a:rPr lang="en-US" sz="1400" kern="1200" dirty="0"/>
            <a:t>EMU</a:t>
          </a:r>
        </a:p>
        <a:p>
          <a:pPr marL="57150" lvl="1" indent="-57150" algn="l" defTabSz="488950">
            <a:lnSpc>
              <a:spcPct val="90000"/>
            </a:lnSpc>
            <a:spcBef>
              <a:spcPct val="0"/>
            </a:spcBef>
            <a:spcAft>
              <a:spcPct val="15000"/>
            </a:spcAft>
            <a:buChar char="•"/>
          </a:pPr>
          <a:r>
            <a:rPr lang="en-US" sz="1100" kern="1200" dirty="0"/>
            <a:t>Intracranial Electrodes</a:t>
          </a:r>
        </a:p>
        <a:p>
          <a:pPr marL="57150" lvl="1" indent="-57150" algn="l" defTabSz="488950">
            <a:lnSpc>
              <a:spcPct val="90000"/>
            </a:lnSpc>
            <a:spcBef>
              <a:spcPct val="0"/>
            </a:spcBef>
            <a:spcAft>
              <a:spcPct val="15000"/>
            </a:spcAft>
            <a:buChar char="•"/>
          </a:pPr>
          <a:r>
            <a:rPr lang="en-US" sz="1100" kern="1200" dirty="0"/>
            <a:t>Surgical Candidates</a:t>
          </a:r>
        </a:p>
      </dsp:txBody>
      <dsp:txXfrm>
        <a:off x="2044898" y="1237110"/>
        <a:ext cx="6134695" cy="811660"/>
      </dsp:txXfrm>
    </dsp:sp>
    <dsp:sp modelId="{2B59F1BF-BD23-994D-914C-14427CEFF9F3}">
      <dsp:nvSpPr>
        <dsp:cNvPr id="0" name=""/>
        <dsp:cNvSpPr/>
      </dsp:nvSpPr>
      <dsp:spPr>
        <a:xfrm rot="10800000">
          <a:off x="0" y="580"/>
          <a:ext cx="2044898" cy="1248708"/>
        </a:xfrm>
        <a:prstGeom prst="upArrowCallout">
          <a:avLst>
            <a:gd name="adj1" fmla="val 5000"/>
            <a:gd name="adj2" fmla="val 10000"/>
            <a:gd name="adj3" fmla="val 15000"/>
            <a:gd name="adj4" fmla="val 64977"/>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33" tIns="206248" rIns="145433" bIns="206248" numCol="1" spcCol="1270" anchor="ctr" anchorCtr="0">
          <a:noAutofit/>
        </a:bodyPr>
        <a:lstStyle/>
        <a:p>
          <a:pPr marL="0" lvl="0" indent="0" algn="ctr" defTabSz="1289050">
            <a:lnSpc>
              <a:spcPct val="90000"/>
            </a:lnSpc>
            <a:spcBef>
              <a:spcPct val="0"/>
            </a:spcBef>
            <a:spcAft>
              <a:spcPct val="35000"/>
            </a:spcAft>
            <a:buNone/>
          </a:pPr>
          <a:r>
            <a:rPr lang="en-US" sz="2900" kern="1200"/>
            <a:t>Phase I</a:t>
          </a:r>
        </a:p>
      </dsp:txBody>
      <dsp:txXfrm rot="-10800000">
        <a:off x="0" y="580"/>
        <a:ext cx="2044898" cy="811660"/>
      </dsp:txXfrm>
    </dsp:sp>
    <dsp:sp modelId="{17BDD613-32DB-FB4F-92E2-742BD6D8E49C}">
      <dsp:nvSpPr>
        <dsp:cNvPr id="0" name=""/>
        <dsp:cNvSpPr/>
      </dsp:nvSpPr>
      <dsp:spPr>
        <a:xfrm>
          <a:off x="2044898" y="580"/>
          <a:ext cx="6134695" cy="811660"/>
        </a:xfrm>
        <a:prstGeom prst="rect">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41" tIns="177800" rIns="124441" bIns="177800" numCol="1" spcCol="1270" anchor="t" anchorCtr="0">
          <a:noAutofit/>
        </a:bodyPr>
        <a:lstStyle/>
        <a:p>
          <a:pPr marL="0" lvl="0" indent="0" algn="l" defTabSz="622300">
            <a:lnSpc>
              <a:spcPct val="90000"/>
            </a:lnSpc>
            <a:spcBef>
              <a:spcPct val="0"/>
            </a:spcBef>
            <a:spcAft>
              <a:spcPct val="35000"/>
            </a:spcAft>
            <a:buNone/>
          </a:pPr>
          <a:r>
            <a:rPr lang="en-US" sz="1400" kern="1200" dirty="0"/>
            <a:t>EMU</a:t>
          </a:r>
        </a:p>
        <a:p>
          <a:pPr marL="57150" lvl="1" indent="-57150" algn="l" defTabSz="488950">
            <a:lnSpc>
              <a:spcPct val="90000"/>
            </a:lnSpc>
            <a:spcBef>
              <a:spcPct val="0"/>
            </a:spcBef>
            <a:spcAft>
              <a:spcPct val="15000"/>
            </a:spcAft>
            <a:buChar char="•"/>
          </a:pPr>
          <a:r>
            <a:rPr lang="en-US" sz="1100" kern="1200" dirty="0"/>
            <a:t>Surface electrodes</a:t>
          </a:r>
        </a:p>
        <a:p>
          <a:pPr marL="57150" lvl="1" indent="-57150" algn="l" defTabSz="488950">
            <a:lnSpc>
              <a:spcPct val="90000"/>
            </a:lnSpc>
            <a:spcBef>
              <a:spcPct val="0"/>
            </a:spcBef>
            <a:spcAft>
              <a:spcPct val="15000"/>
            </a:spcAft>
            <a:buChar char="•"/>
          </a:pPr>
          <a:r>
            <a:rPr lang="en-US" sz="1100" kern="1200" dirty="0"/>
            <a:t>Expanded International 10-20 System</a:t>
          </a:r>
        </a:p>
      </dsp:txBody>
      <dsp:txXfrm>
        <a:off x="2044898" y="580"/>
        <a:ext cx="6134695" cy="8116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CA9E4-FFC5-854D-9425-9226371F38CF}">
      <dsp:nvSpPr>
        <dsp:cNvPr id="0" name=""/>
        <dsp:cNvSpPr/>
      </dsp:nvSpPr>
      <dsp:spPr>
        <a:xfrm>
          <a:off x="0" y="0"/>
          <a:ext cx="6952654" cy="147875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a:t>Disconnects right and left hemispheres of brain</a:t>
          </a:r>
        </a:p>
      </dsp:txBody>
      <dsp:txXfrm>
        <a:off x="43311" y="43311"/>
        <a:ext cx="5424245" cy="1392134"/>
      </dsp:txXfrm>
    </dsp:sp>
    <dsp:sp modelId="{AB577427-9AB4-B841-8865-47C44F3A0C9C}">
      <dsp:nvSpPr>
        <dsp:cNvPr id="0" name=""/>
        <dsp:cNvSpPr/>
      </dsp:nvSpPr>
      <dsp:spPr>
        <a:xfrm>
          <a:off x="1226939" y="1807368"/>
          <a:ext cx="6952654" cy="147875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dirty="0"/>
            <a:t>Most helpful for atonic seizures, or “drop attacks”</a:t>
          </a:r>
        </a:p>
        <a:p>
          <a:pPr marL="171450" lvl="1" indent="-171450" algn="l" defTabSz="800100">
            <a:lnSpc>
              <a:spcPct val="90000"/>
            </a:lnSpc>
            <a:spcBef>
              <a:spcPct val="0"/>
            </a:spcBef>
            <a:spcAft>
              <a:spcPct val="15000"/>
            </a:spcAft>
            <a:buChar char="•"/>
          </a:pPr>
          <a:r>
            <a:rPr lang="en-US" sz="1800" kern="1200" dirty="0"/>
            <a:t>Often seen in Lennox-</a:t>
          </a:r>
          <a:r>
            <a:rPr lang="en-US" sz="1800" kern="1200" dirty="0" err="1"/>
            <a:t>Gastaut</a:t>
          </a:r>
          <a:r>
            <a:rPr lang="en-US" sz="1800" kern="1200" dirty="0"/>
            <a:t> Syndrome</a:t>
          </a:r>
        </a:p>
      </dsp:txBody>
      <dsp:txXfrm>
        <a:off x="1270250" y="1850679"/>
        <a:ext cx="4677902" cy="1392134"/>
      </dsp:txXfrm>
    </dsp:sp>
    <dsp:sp modelId="{9CC10D36-B41F-F34A-9360-419EE1B9B3EF}">
      <dsp:nvSpPr>
        <dsp:cNvPr id="0" name=""/>
        <dsp:cNvSpPr/>
      </dsp:nvSpPr>
      <dsp:spPr>
        <a:xfrm>
          <a:off x="5991463" y="1162466"/>
          <a:ext cx="961191" cy="96119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07731" y="1162466"/>
        <a:ext cx="528655" cy="72329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FFA2B-52B9-4394-8395-096242B3A0F4}" type="datetimeFigureOut">
              <a:rPr lang="en-US" smtClean="0"/>
              <a:pPr/>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A1026-1722-45B7-9E6E-E3265B5599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I am going to be reviewing </a:t>
            </a:r>
          </a:p>
        </p:txBody>
      </p:sp>
      <p:sp>
        <p:nvSpPr>
          <p:cNvPr id="4" name="Slide Number Placeholder 3"/>
          <p:cNvSpPr>
            <a:spLocks noGrp="1"/>
          </p:cNvSpPr>
          <p:nvPr>
            <p:ph type="sldNum" sz="quarter" idx="5"/>
          </p:nvPr>
        </p:nvSpPr>
        <p:spPr/>
        <p:txBody>
          <a:bodyPr/>
          <a:lstStyle/>
          <a:p>
            <a:fld id="{69DA1026-1722-45B7-9E6E-E3265B5599A6}" type="slidenum">
              <a:rPr lang="en-US" smtClean="0"/>
              <a:pPr/>
              <a:t>1</a:t>
            </a:fld>
            <a:endParaRPr lang="en-US"/>
          </a:p>
        </p:txBody>
      </p:sp>
    </p:spTree>
    <p:extLst>
      <p:ext uri="{BB962C8B-B14F-4D97-AF65-F5344CB8AC3E}">
        <p14:creationId xmlns:p14="http://schemas.microsoft.com/office/powerpoint/2010/main" val="243780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important Epilepsy Syndromes to familiarize yourself with, and are commonly found on the exam. </a:t>
            </a:r>
          </a:p>
        </p:txBody>
      </p:sp>
      <p:sp>
        <p:nvSpPr>
          <p:cNvPr id="4" name="Slide Number Placeholder 3"/>
          <p:cNvSpPr>
            <a:spLocks noGrp="1"/>
          </p:cNvSpPr>
          <p:nvPr>
            <p:ph type="sldNum" sz="quarter" idx="5"/>
          </p:nvPr>
        </p:nvSpPr>
        <p:spPr/>
        <p:txBody>
          <a:bodyPr/>
          <a:lstStyle/>
          <a:p>
            <a:fld id="{69DA1026-1722-45B7-9E6E-E3265B5599A6}" type="slidenum">
              <a:rPr lang="en-US" smtClean="0"/>
              <a:pPr/>
              <a:t>19</a:t>
            </a:fld>
            <a:endParaRPr lang="en-US"/>
          </a:p>
        </p:txBody>
      </p:sp>
    </p:spTree>
    <p:extLst>
      <p:ext uri="{BB962C8B-B14F-4D97-AF65-F5344CB8AC3E}">
        <p14:creationId xmlns:p14="http://schemas.microsoft.com/office/powerpoint/2010/main" val="60621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comes before W in the alphabet….. Just like Frontal lobe comes before temporal lobe.</a:t>
            </a:r>
          </a:p>
        </p:txBody>
      </p:sp>
      <p:sp>
        <p:nvSpPr>
          <p:cNvPr id="4" name="Slide Number Placeholder 3"/>
          <p:cNvSpPr>
            <a:spLocks noGrp="1"/>
          </p:cNvSpPr>
          <p:nvPr>
            <p:ph type="sldNum" sz="quarter" idx="5"/>
          </p:nvPr>
        </p:nvSpPr>
        <p:spPr/>
        <p:txBody>
          <a:bodyPr/>
          <a:lstStyle/>
          <a:p>
            <a:fld id="{69DA1026-1722-45B7-9E6E-E3265B5599A6}" type="slidenum">
              <a:rPr lang="en-US" smtClean="0"/>
              <a:pPr/>
              <a:t>21</a:t>
            </a:fld>
            <a:endParaRPr lang="en-US"/>
          </a:p>
        </p:txBody>
      </p:sp>
    </p:spTree>
    <p:extLst>
      <p:ext uri="{BB962C8B-B14F-4D97-AF65-F5344CB8AC3E}">
        <p14:creationId xmlns:p14="http://schemas.microsoft.com/office/powerpoint/2010/main" val="261360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tell me where the insula is located in the brain?</a:t>
            </a:r>
          </a:p>
          <a:p>
            <a:endParaRPr lang="en-US" dirty="0"/>
          </a:p>
          <a:p>
            <a:r>
              <a:rPr lang="en-US" dirty="0"/>
              <a:t>What is it’s function?</a:t>
            </a:r>
          </a:p>
        </p:txBody>
      </p:sp>
      <p:sp>
        <p:nvSpPr>
          <p:cNvPr id="4" name="Slide Number Placeholder 3"/>
          <p:cNvSpPr>
            <a:spLocks noGrp="1"/>
          </p:cNvSpPr>
          <p:nvPr>
            <p:ph type="sldNum" sz="quarter" idx="5"/>
          </p:nvPr>
        </p:nvSpPr>
        <p:spPr/>
        <p:txBody>
          <a:bodyPr/>
          <a:lstStyle/>
          <a:p>
            <a:fld id="{69DA1026-1722-45B7-9E6E-E3265B5599A6}" type="slidenum">
              <a:rPr lang="en-US" smtClean="0"/>
              <a:pPr/>
              <a:t>22</a:t>
            </a:fld>
            <a:endParaRPr lang="en-US"/>
          </a:p>
        </p:txBody>
      </p:sp>
    </p:spTree>
    <p:extLst>
      <p:ext uri="{BB962C8B-B14F-4D97-AF65-F5344CB8AC3E}">
        <p14:creationId xmlns:p14="http://schemas.microsoft.com/office/powerpoint/2010/main" val="257527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structures comprise the limbic system?</a:t>
            </a:r>
          </a:p>
          <a:p>
            <a:endParaRPr lang="en-US" dirty="0"/>
          </a:p>
          <a:p>
            <a:r>
              <a:rPr lang="en-US" dirty="0"/>
              <a:t>Where are they located?</a:t>
            </a:r>
          </a:p>
          <a:p>
            <a:endParaRPr lang="en-US" dirty="0"/>
          </a:p>
          <a:p>
            <a:r>
              <a:rPr lang="en-US" dirty="0"/>
              <a:t>What are the functions of the limbic system?</a:t>
            </a:r>
          </a:p>
        </p:txBody>
      </p:sp>
      <p:sp>
        <p:nvSpPr>
          <p:cNvPr id="4" name="Slide Number Placeholder 3"/>
          <p:cNvSpPr>
            <a:spLocks noGrp="1"/>
          </p:cNvSpPr>
          <p:nvPr>
            <p:ph type="sldNum" sz="quarter" idx="5"/>
          </p:nvPr>
        </p:nvSpPr>
        <p:spPr/>
        <p:txBody>
          <a:bodyPr/>
          <a:lstStyle/>
          <a:p>
            <a:fld id="{69DA1026-1722-45B7-9E6E-E3265B5599A6}" type="slidenum">
              <a:rPr lang="en-US" smtClean="0"/>
              <a:pPr/>
              <a:t>23</a:t>
            </a:fld>
            <a:endParaRPr lang="en-US"/>
          </a:p>
        </p:txBody>
      </p:sp>
    </p:spTree>
    <p:extLst>
      <p:ext uri="{BB962C8B-B14F-4D97-AF65-F5344CB8AC3E}">
        <p14:creationId xmlns:p14="http://schemas.microsoft.com/office/powerpoint/2010/main" val="184705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get a question with a picture example like this on your exam. It may ask you something along the lines of: “Which electrode is located in the primary sensory strip?” 30, 27, 36, or 21</a:t>
            </a:r>
          </a:p>
        </p:txBody>
      </p:sp>
      <p:sp>
        <p:nvSpPr>
          <p:cNvPr id="4" name="Slide Number Placeholder 3"/>
          <p:cNvSpPr>
            <a:spLocks noGrp="1"/>
          </p:cNvSpPr>
          <p:nvPr>
            <p:ph type="sldNum" sz="quarter" idx="5"/>
          </p:nvPr>
        </p:nvSpPr>
        <p:spPr/>
        <p:txBody>
          <a:bodyPr/>
          <a:lstStyle/>
          <a:p>
            <a:fld id="{69DA1026-1722-45B7-9E6E-E3265B5599A6}" type="slidenum">
              <a:rPr lang="en-US" smtClean="0"/>
              <a:pPr/>
              <a:t>25</a:t>
            </a:fld>
            <a:endParaRPr lang="en-US"/>
          </a:p>
        </p:txBody>
      </p:sp>
    </p:spTree>
    <p:extLst>
      <p:ext uri="{BB962C8B-B14F-4D97-AF65-F5344CB8AC3E}">
        <p14:creationId xmlns:p14="http://schemas.microsoft.com/office/powerpoint/2010/main" val="36800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Seizure semiology is an important part in aiding physicians localize seizure onset</a:t>
            </a:r>
          </a:p>
        </p:txBody>
      </p:sp>
      <p:sp>
        <p:nvSpPr>
          <p:cNvPr id="4" name="Slide Number Placeholder 3"/>
          <p:cNvSpPr>
            <a:spLocks noGrp="1"/>
          </p:cNvSpPr>
          <p:nvPr>
            <p:ph type="sldNum" sz="quarter" idx="5"/>
          </p:nvPr>
        </p:nvSpPr>
        <p:spPr/>
        <p:txBody>
          <a:bodyPr/>
          <a:lstStyle/>
          <a:p>
            <a:fld id="{69DA1026-1722-45B7-9E6E-E3265B5599A6}" type="slidenum">
              <a:rPr lang="en-US" smtClean="0"/>
              <a:pPr/>
              <a:t>28</a:t>
            </a:fld>
            <a:endParaRPr lang="en-US"/>
          </a:p>
        </p:txBody>
      </p:sp>
    </p:spTree>
    <p:extLst>
      <p:ext uri="{BB962C8B-B14F-4D97-AF65-F5344CB8AC3E}">
        <p14:creationId xmlns:p14="http://schemas.microsoft.com/office/powerpoint/2010/main" val="16523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29</a:t>
            </a:fld>
            <a:endParaRPr lang="en-US"/>
          </a:p>
        </p:txBody>
      </p:sp>
    </p:spTree>
    <p:extLst>
      <p:ext uri="{BB962C8B-B14F-4D97-AF65-F5344CB8AC3E}">
        <p14:creationId xmlns:p14="http://schemas.microsoft.com/office/powerpoint/2010/main" val="357080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MRI is obviously a useful tool used in conjunction with other diagnostic testing our patient population, as it can detect many anatomical abnormalities. Can anyone tell me what MRI is considered the gold standard in assessing in relation to epilepsy or seizures.</a:t>
            </a:r>
          </a:p>
          <a:p>
            <a:endParaRPr lang="en-US" dirty="0"/>
          </a:p>
          <a:p>
            <a:r>
              <a:rPr lang="en-US" dirty="0"/>
              <a:t>MTS is the most common pathological finding in adults with temporal lobe epilepsy. It is rarely detected in children, and usually is not found until later in adolescence or early adult hood. </a:t>
            </a:r>
          </a:p>
        </p:txBody>
      </p:sp>
      <p:sp>
        <p:nvSpPr>
          <p:cNvPr id="4" name="Slide Number Placeholder 3"/>
          <p:cNvSpPr>
            <a:spLocks noGrp="1"/>
          </p:cNvSpPr>
          <p:nvPr>
            <p:ph type="sldNum" sz="quarter" idx="5"/>
          </p:nvPr>
        </p:nvSpPr>
        <p:spPr/>
        <p:txBody>
          <a:bodyPr/>
          <a:lstStyle/>
          <a:p>
            <a:fld id="{69DA1026-1722-45B7-9E6E-E3265B5599A6}" type="slidenum">
              <a:rPr lang="en-US" smtClean="0"/>
              <a:pPr/>
              <a:t>32</a:t>
            </a:fld>
            <a:endParaRPr lang="en-US"/>
          </a:p>
        </p:txBody>
      </p:sp>
    </p:spTree>
    <p:extLst>
      <p:ext uri="{BB962C8B-B14F-4D97-AF65-F5344CB8AC3E}">
        <p14:creationId xmlns:p14="http://schemas.microsoft.com/office/powerpoint/2010/main" val="210221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DTI can provide a detailed understanding of white matter tract alterations, specifically in patients with temporal lobe epilepsy.</a:t>
            </a:r>
          </a:p>
        </p:txBody>
      </p:sp>
      <p:sp>
        <p:nvSpPr>
          <p:cNvPr id="4" name="Slide Number Placeholder 3"/>
          <p:cNvSpPr>
            <a:spLocks noGrp="1"/>
          </p:cNvSpPr>
          <p:nvPr>
            <p:ph type="sldNum" sz="quarter" idx="5"/>
          </p:nvPr>
        </p:nvSpPr>
        <p:spPr/>
        <p:txBody>
          <a:bodyPr/>
          <a:lstStyle/>
          <a:p>
            <a:fld id="{69DA1026-1722-45B7-9E6E-E3265B5599A6}" type="slidenum">
              <a:rPr lang="en-US" smtClean="0"/>
              <a:pPr/>
              <a:t>33</a:t>
            </a:fld>
            <a:endParaRPr lang="en-US"/>
          </a:p>
        </p:txBody>
      </p:sp>
    </p:spTree>
    <p:extLst>
      <p:ext uri="{BB962C8B-B14F-4D97-AF65-F5344CB8AC3E}">
        <p14:creationId xmlns:p14="http://schemas.microsoft.com/office/powerpoint/2010/main" val="391317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FMRI measures brain activity by detecting associated changes in blood flow. </a:t>
            </a:r>
          </a:p>
          <a:p>
            <a:endParaRPr lang="en-US" dirty="0"/>
          </a:p>
          <a:p>
            <a:r>
              <a:rPr lang="en-US" dirty="0"/>
              <a:t>Can anyone tell me what it is used for in relation to epilepsy? It is useful for mapping sensory, motor, and language.</a:t>
            </a:r>
          </a:p>
        </p:txBody>
      </p:sp>
      <p:sp>
        <p:nvSpPr>
          <p:cNvPr id="4" name="Slide Number Placeholder 3"/>
          <p:cNvSpPr>
            <a:spLocks noGrp="1"/>
          </p:cNvSpPr>
          <p:nvPr>
            <p:ph type="sldNum" sz="quarter" idx="5"/>
          </p:nvPr>
        </p:nvSpPr>
        <p:spPr/>
        <p:txBody>
          <a:bodyPr/>
          <a:lstStyle/>
          <a:p>
            <a:fld id="{69DA1026-1722-45B7-9E6E-E3265B5599A6}" type="slidenum">
              <a:rPr lang="en-US" smtClean="0"/>
              <a:pPr/>
              <a:t>34</a:t>
            </a:fld>
            <a:endParaRPr lang="en-US"/>
          </a:p>
        </p:txBody>
      </p:sp>
    </p:spTree>
    <p:extLst>
      <p:ext uri="{BB962C8B-B14F-4D97-AF65-F5344CB8AC3E}">
        <p14:creationId xmlns:p14="http://schemas.microsoft.com/office/powerpoint/2010/main" val="317851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2</a:t>
            </a:fld>
            <a:endParaRPr lang="en-US"/>
          </a:p>
        </p:txBody>
      </p:sp>
    </p:spTree>
    <p:extLst>
      <p:ext uri="{BB962C8B-B14F-4D97-AF65-F5344CB8AC3E}">
        <p14:creationId xmlns:p14="http://schemas.microsoft.com/office/powerpoint/2010/main" val="16874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Various PET studies, such as measurements of glucose, serotonin and oxygen metabolism, cerebral blood flow and receptor bindings are available for epilepsy. </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Fluorodeoxyglucose (</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FDG) PET imaging of brain glucose metabolism is a well established and widely available technique.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EEG is commonly recorded during FDG PET scans. Studies have demonstrated that the sensitivity of interictal FDG-PET is higher than interictal SPECT and similar to ictal SPECT for the lateralization and localization of epileptogenic foci in presurgical patients refractory to medical treatments who have noncontributory EEG and MRI. In addition to localizing epileptogenic focus, FDG-PET provide additional important information on the functional status of the rest of the brain.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main limitation of interictal FDG-PET is that it cannot precisely define the surgical margin as the area of hypometabolism usually extends beyond the epileptogenic zone.</a:t>
            </a:r>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35</a:t>
            </a:fld>
            <a:endParaRPr lang="en-US"/>
          </a:p>
        </p:txBody>
      </p:sp>
    </p:spTree>
    <p:extLst>
      <p:ext uri="{BB962C8B-B14F-4D97-AF65-F5344CB8AC3E}">
        <p14:creationId xmlns:p14="http://schemas.microsoft.com/office/powerpoint/2010/main" val="3827833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photon emission computed tomography is used for measuring blood flow and showing the function of organs, including the brain. Where PET scans are used commonly in epilepsy to assess hypometabolism, SPECT scans are commonly used to assess areas of hypoperfusion in the brain. </a:t>
            </a:r>
          </a:p>
        </p:txBody>
      </p:sp>
      <p:sp>
        <p:nvSpPr>
          <p:cNvPr id="4" name="Slide Number Placeholder 3"/>
          <p:cNvSpPr>
            <a:spLocks noGrp="1"/>
          </p:cNvSpPr>
          <p:nvPr>
            <p:ph type="sldNum" sz="quarter" idx="5"/>
          </p:nvPr>
        </p:nvSpPr>
        <p:spPr/>
        <p:txBody>
          <a:bodyPr/>
          <a:lstStyle/>
          <a:p>
            <a:fld id="{69DA1026-1722-45B7-9E6E-E3265B5599A6}" type="slidenum">
              <a:rPr lang="en-US" smtClean="0"/>
              <a:pPr/>
              <a:t>36</a:t>
            </a:fld>
            <a:endParaRPr lang="en-US"/>
          </a:p>
        </p:txBody>
      </p:sp>
    </p:spTree>
    <p:extLst>
      <p:ext uri="{BB962C8B-B14F-4D97-AF65-F5344CB8AC3E}">
        <p14:creationId xmlns:p14="http://schemas.microsoft.com/office/powerpoint/2010/main" val="266595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 can be a very useful tool used in conjunction with other diagnostic testing for epilepsy, specifically in relation to mapping certain functional areas of the brain. </a:t>
            </a:r>
          </a:p>
          <a:p>
            <a:endParaRPr lang="en-US" dirty="0"/>
          </a:p>
          <a:p>
            <a:r>
              <a:rPr lang="en-US" dirty="0"/>
              <a:t>Can anyone tell me what the MEG can map?</a:t>
            </a:r>
          </a:p>
        </p:txBody>
      </p:sp>
      <p:sp>
        <p:nvSpPr>
          <p:cNvPr id="4" name="Slide Number Placeholder 3"/>
          <p:cNvSpPr>
            <a:spLocks noGrp="1"/>
          </p:cNvSpPr>
          <p:nvPr>
            <p:ph type="sldNum" sz="quarter" idx="5"/>
          </p:nvPr>
        </p:nvSpPr>
        <p:spPr/>
        <p:txBody>
          <a:bodyPr/>
          <a:lstStyle/>
          <a:p>
            <a:fld id="{69DA1026-1722-45B7-9E6E-E3265B5599A6}" type="slidenum">
              <a:rPr lang="en-US" smtClean="0"/>
              <a:pPr/>
              <a:t>37</a:t>
            </a:fld>
            <a:endParaRPr lang="en-US"/>
          </a:p>
        </p:txBody>
      </p:sp>
    </p:spTree>
    <p:extLst>
      <p:ext uri="{BB962C8B-B14F-4D97-AF65-F5344CB8AC3E}">
        <p14:creationId xmlns:p14="http://schemas.microsoft.com/office/powerpoint/2010/main" val="434545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CT image of a patient with an intracranial electrode grid. You may see images like this on your exam.</a:t>
            </a:r>
          </a:p>
        </p:txBody>
      </p:sp>
      <p:sp>
        <p:nvSpPr>
          <p:cNvPr id="4" name="Slide Number Placeholder 3"/>
          <p:cNvSpPr>
            <a:spLocks noGrp="1"/>
          </p:cNvSpPr>
          <p:nvPr>
            <p:ph type="sldNum" sz="quarter" idx="5"/>
          </p:nvPr>
        </p:nvSpPr>
        <p:spPr/>
        <p:txBody>
          <a:bodyPr/>
          <a:lstStyle/>
          <a:p>
            <a:fld id="{69DA1026-1722-45B7-9E6E-E3265B5599A6}" type="slidenum">
              <a:rPr lang="en-US" smtClean="0"/>
              <a:pPr/>
              <a:t>38</a:t>
            </a:fld>
            <a:endParaRPr lang="en-US"/>
          </a:p>
        </p:txBody>
      </p:sp>
    </p:spTree>
    <p:extLst>
      <p:ext uri="{BB962C8B-B14F-4D97-AF65-F5344CB8AC3E}">
        <p14:creationId xmlns:p14="http://schemas.microsoft.com/office/powerpoint/2010/main" val="334533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the different phases of long term epilepsy monitoring, and understand what they entail for the patient. </a:t>
            </a:r>
          </a:p>
          <a:p>
            <a:endParaRPr lang="en-US" dirty="0"/>
          </a:p>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40</a:t>
            </a:fld>
            <a:endParaRPr lang="en-US"/>
          </a:p>
        </p:txBody>
      </p:sp>
    </p:spTree>
    <p:extLst>
      <p:ext uri="{BB962C8B-B14F-4D97-AF65-F5344CB8AC3E}">
        <p14:creationId xmlns:p14="http://schemas.microsoft.com/office/powerpoint/2010/main" val="1672747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laid out nicely in the ACNS Guideline 12 </a:t>
            </a:r>
          </a:p>
        </p:txBody>
      </p:sp>
      <p:sp>
        <p:nvSpPr>
          <p:cNvPr id="4" name="Slide Number Placeholder 3"/>
          <p:cNvSpPr>
            <a:spLocks noGrp="1"/>
          </p:cNvSpPr>
          <p:nvPr>
            <p:ph type="sldNum" sz="quarter" idx="5"/>
          </p:nvPr>
        </p:nvSpPr>
        <p:spPr/>
        <p:txBody>
          <a:bodyPr/>
          <a:lstStyle/>
          <a:p>
            <a:fld id="{69DA1026-1722-45B7-9E6E-E3265B5599A6}" type="slidenum">
              <a:rPr lang="en-US" smtClean="0"/>
              <a:pPr/>
              <a:t>41</a:t>
            </a:fld>
            <a:endParaRPr lang="en-US"/>
          </a:p>
        </p:txBody>
      </p:sp>
    </p:spTree>
    <p:extLst>
      <p:ext uri="{BB962C8B-B14F-4D97-AF65-F5344CB8AC3E}">
        <p14:creationId xmlns:p14="http://schemas.microsoft.com/office/powerpoint/2010/main" val="2375386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cannot stress enough how important it is to know the 10-10 system, specifically the inferior temporal chains. You will likely have questions on your exam </a:t>
            </a:r>
          </a:p>
        </p:txBody>
      </p:sp>
      <p:sp>
        <p:nvSpPr>
          <p:cNvPr id="4" name="Slide Number Placeholder 3"/>
          <p:cNvSpPr>
            <a:spLocks noGrp="1"/>
          </p:cNvSpPr>
          <p:nvPr>
            <p:ph type="sldNum" sz="quarter" idx="5"/>
          </p:nvPr>
        </p:nvSpPr>
        <p:spPr/>
        <p:txBody>
          <a:bodyPr/>
          <a:lstStyle/>
          <a:p>
            <a:fld id="{69DA1026-1722-45B7-9E6E-E3265B5599A6}" type="slidenum">
              <a:rPr lang="en-US" smtClean="0"/>
              <a:pPr/>
              <a:t>42</a:t>
            </a:fld>
            <a:endParaRPr lang="en-US"/>
          </a:p>
        </p:txBody>
      </p:sp>
    </p:spTree>
    <p:extLst>
      <p:ext uri="{BB962C8B-B14F-4D97-AF65-F5344CB8AC3E}">
        <p14:creationId xmlns:p14="http://schemas.microsoft.com/office/powerpoint/2010/main" val="1051564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Responsive </a:t>
            </a:r>
            <a:r>
              <a:rPr lang="en-US" dirty="0" err="1"/>
              <a:t>neruostimulation</a:t>
            </a:r>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45</a:t>
            </a:fld>
            <a:endParaRPr lang="en-US"/>
          </a:p>
        </p:txBody>
      </p:sp>
    </p:spTree>
    <p:extLst>
      <p:ext uri="{BB962C8B-B14F-4D97-AF65-F5344CB8AC3E}">
        <p14:creationId xmlns:p14="http://schemas.microsoft.com/office/powerpoint/2010/main" val="1424286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WADA test?</a:t>
            </a:r>
          </a:p>
          <a:p>
            <a:endParaRPr lang="en-US" dirty="0"/>
          </a:p>
          <a:p>
            <a:r>
              <a:rPr lang="en-US" dirty="0"/>
              <a:t>It is a procedure performed during angiography in Interventional Radiology. A barbiturate is administered via catheter in what artery?</a:t>
            </a:r>
          </a:p>
          <a:p>
            <a:endParaRPr lang="en-US" dirty="0"/>
          </a:p>
          <a:p>
            <a:r>
              <a:rPr lang="en-US" dirty="0"/>
              <a:t>What is the most common barbiturate used? Brevital (</a:t>
            </a:r>
          </a:p>
          <a:p>
            <a:endParaRPr lang="en-US" dirty="0"/>
          </a:p>
          <a:p>
            <a:r>
              <a:rPr lang="en-US" dirty="0"/>
              <a:t>What is the purpose of a WADA test? It is utilized to establish hemisphere dominance for language and memory. What hemisphere is typically dominant?</a:t>
            </a:r>
          </a:p>
          <a:p>
            <a:endParaRPr lang="en-US" dirty="0"/>
          </a:p>
          <a:p>
            <a:r>
              <a:rPr lang="en-US" dirty="0"/>
              <a:t>What is another name for the WADA test? Intracarotid sodium amobarbital test</a:t>
            </a:r>
          </a:p>
          <a:p>
            <a:endParaRPr lang="en-US" dirty="0"/>
          </a:p>
          <a:p>
            <a:r>
              <a:rPr lang="en-US" dirty="0"/>
              <a:t>Who was it named after?</a:t>
            </a:r>
          </a:p>
        </p:txBody>
      </p:sp>
      <p:sp>
        <p:nvSpPr>
          <p:cNvPr id="4" name="Slide Number Placeholder 3"/>
          <p:cNvSpPr>
            <a:spLocks noGrp="1"/>
          </p:cNvSpPr>
          <p:nvPr>
            <p:ph type="sldNum" sz="quarter" idx="5"/>
          </p:nvPr>
        </p:nvSpPr>
        <p:spPr/>
        <p:txBody>
          <a:bodyPr/>
          <a:lstStyle/>
          <a:p>
            <a:fld id="{69DA1026-1722-45B7-9E6E-E3265B5599A6}" type="slidenum">
              <a:rPr lang="en-US" smtClean="0"/>
              <a:pPr/>
              <a:t>47</a:t>
            </a:fld>
            <a:endParaRPr lang="en-US"/>
          </a:p>
        </p:txBody>
      </p:sp>
    </p:spTree>
    <p:extLst>
      <p:ext uri="{BB962C8B-B14F-4D97-AF65-F5344CB8AC3E}">
        <p14:creationId xmlns:p14="http://schemas.microsoft.com/office/powerpoint/2010/main" val="2477566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procedure that disconnects the left and right hemispheres of the brain.</a:t>
            </a:r>
          </a:p>
          <a:p>
            <a:endParaRPr lang="en-US" dirty="0"/>
          </a:p>
          <a:p>
            <a:r>
              <a:rPr lang="en-US" dirty="0"/>
              <a:t>What type of seizures is this most helpful for?</a:t>
            </a:r>
          </a:p>
        </p:txBody>
      </p:sp>
      <p:sp>
        <p:nvSpPr>
          <p:cNvPr id="4" name="Slide Number Placeholder 3"/>
          <p:cNvSpPr>
            <a:spLocks noGrp="1"/>
          </p:cNvSpPr>
          <p:nvPr>
            <p:ph type="sldNum" sz="quarter" idx="5"/>
          </p:nvPr>
        </p:nvSpPr>
        <p:spPr/>
        <p:txBody>
          <a:bodyPr/>
          <a:lstStyle/>
          <a:p>
            <a:fld id="{69DA1026-1722-45B7-9E6E-E3265B5599A6}" type="slidenum">
              <a:rPr lang="en-US" smtClean="0"/>
              <a:pPr/>
              <a:t>48</a:t>
            </a:fld>
            <a:endParaRPr lang="en-US"/>
          </a:p>
        </p:txBody>
      </p:sp>
    </p:spTree>
    <p:extLst>
      <p:ext uri="{BB962C8B-B14F-4D97-AF65-F5344CB8AC3E}">
        <p14:creationId xmlns:p14="http://schemas.microsoft.com/office/powerpoint/2010/main" val="6781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3</a:t>
            </a:fld>
            <a:endParaRPr lang="en-US"/>
          </a:p>
        </p:txBody>
      </p:sp>
    </p:spTree>
    <p:extLst>
      <p:ext uri="{BB962C8B-B14F-4D97-AF65-F5344CB8AC3E}">
        <p14:creationId xmlns:p14="http://schemas.microsoft.com/office/powerpoint/2010/main" val="2875180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49</a:t>
            </a:fld>
            <a:endParaRPr lang="en-US"/>
          </a:p>
        </p:txBody>
      </p:sp>
    </p:spTree>
    <p:extLst>
      <p:ext uri="{BB962C8B-B14F-4D97-AF65-F5344CB8AC3E}">
        <p14:creationId xmlns:p14="http://schemas.microsoft.com/office/powerpoint/2010/main" val="3205708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SEEG, doctors place electrodes in targeted brain areas, which are then monitored to precisely locate seizure source. When the seizure onset is localized, a surgical resection and a good seizure outcome may be possible.</a:t>
            </a:r>
          </a:p>
          <a:p>
            <a:endParaRPr lang="en-US" dirty="0"/>
          </a:p>
          <a:p>
            <a:r>
              <a:rPr lang="en-US" dirty="0"/>
              <a:t>This surgical option extremely helpful in monitoring areas that are located deep within the brain, and it is less invasive for patients.</a:t>
            </a:r>
          </a:p>
        </p:txBody>
      </p:sp>
      <p:sp>
        <p:nvSpPr>
          <p:cNvPr id="4" name="Slide Number Placeholder 3"/>
          <p:cNvSpPr>
            <a:spLocks noGrp="1"/>
          </p:cNvSpPr>
          <p:nvPr>
            <p:ph type="sldNum" sz="quarter" idx="5"/>
          </p:nvPr>
        </p:nvSpPr>
        <p:spPr/>
        <p:txBody>
          <a:bodyPr/>
          <a:lstStyle/>
          <a:p>
            <a:fld id="{69DA1026-1722-45B7-9E6E-E3265B5599A6}" type="slidenum">
              <a:rPr lang="en-US" smtClean="0"/>
              <a:pPr/>
              <a:t>50</a:t>
            </a:fld>
            <a:endParaRPr lang="en-US"/>
          </a:p>
        </p:txBody>
      </p:sp>
    </p:spTree>
    <p:extLst>
      <p:ext uri="{BB962C8B-B14F-4D97-AF65-F5344CB8AC3E}">
        <p14:creationId xmlns:p14="http://schemas.microsoft.com/office/powerpoint/2010/main" val="788054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the ins and outs of cortical stimulation. What it’s used for. How it’s done. And the stimulation parameters. </a:t>
            </a:r>
          </a:p>
          <a:p>
            <a:endParaRPr lang="en-US" dirty="0"/>
          </a:p>
          <a:p>
            <a:r>
              <a:rPr lang="en-US" dirty="0"/>
              <a:t>One thing to note is that stimulation can cause after discharges on the EEG. Know how they are stopped. Cold irrigation can be used directly on the brain the operating room.</a:t>
            </a:r>
          </a:p>
          <a:p>
            <a:r>
              <a:rPr lang="en-US" dirty="0"/>
              <a:t>Medications can also be administered, especially if the </a:t>
            </a:r>
            <a:r>
              <a:rPr lang="en-US" dirty="0" err="1"/>
              <a:t>epileptologist</a:t>
            </a:r>
            <a:r>
              <a:rPr lang="en-US" dirty="0"/>
              <a:t> is stimulating in the patient room after </a:t>
            </a:r>
            <a:r>
              <a:rPr lang="en-US" dirty="0" err="1"/>
              <a:t>intracrainial</a:t>
            </a:r>
            <a:r>
              <a:rPr lang="en-US" dirty="0"/>
              <a:t> electrode placement, such as a grid or SEEG.</a:t>
            </a:r>
          </a:p>
        </p:txBody>
      </p:sp>
      <p:sp>
        <p:nvSpPr>
          <p:cNvPr id="4" name="Slide Number Placeholder 3"/>
          <p:cNvSpPr>
            <a:spLocks noGrp="1"/>
          </p:cNvSpPr>
          <p:nvPr>
            <p:ph type="sldNum" sz="quarter" idx="5"/>
          </p:nvPr>
        </p:nvSpPr>
        <p:spPr/>
        <p:txBody>
          <a:bodyPr/>
          <a:lstStyle/>
          <a:p>
            <a:fld id="{69DA1026-1722-45B7-9E6E-E3265B5599A6}" type="slidenum">
              <a:rPr lang="en-US" smtClean="0"/>
              <a:pPr/>
              <a:t>51</a:t>
            </a:fld>
            <a:endParaRPr lang="en-US"/>
          </a:p>
        </p:txBody>
      </p:sp>
    </p:spTree>
    <p:extLst>
      <p:ext uri="{BB962C8B-B14F-4D97-AF65-F5344CB8AC3E}">
        <p14:creationId xmlns:p14="http://schemas.microsoft.com/office/powerpoint/2010/main" val="2165636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55</a:t>
            </a:fld>
            <a:endParaRPr lang="en-US"/>
          </a:p>
        </p:txBody>
      </p:sp>
    </p:spTree>
    <p:extLst>
      <p:ext uri="{BB962C8B-B14F-4D97-AF65-F5344CB8AC3E}">
        <p14:creationId xmlns:p14="http://schemas.microsoft.com/office/powerpoint/2010/main" val="750900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Landau-</a:t>
            </a:r>
            <a:r>
              <a:rPr lang="en-US" dirty="0" err="1"/>
              <a:t>Kleffner</a:t>
            </a:r>
            <a:r>
              <a:rPr lang="en-US" dirty="0"/>
              <a:t> Syndrome</a:t>
            </a:r>
          </a:p>
        </p:txBody>
      </p:sp>
      <p:sp>
        <p:nvSpPr>
          <p:cNvPr id="4" name="Slide Number Placeholder 3"/>
          <p:cNvSpPr>
            <a:spLocks noGrp="1"/>
          </p:cNvSpPr>
          <p:nvPr>
            <p:ph type="sldNum" sz="quarter" idx="5"/>
          </p:nvPr>
        </p:nvSpPr>
        <p:spPr/>
        <p:txBody>
          <a:bodyPr/>
          <a:lstStyle/>
          <a:p>
            <a:fld id="{69DA1026-1722-45B7-9E6E-E3265B5599A6}" type="slidenum">
              <a:rPr lang="en-US" smtClean="0"/>
              <a:pPr/>
              <a:t>84</a:t>
            </a:fld>
            <a:endParaRPr lang="en-US"/>
          </a:p>
        </p:txBody>
      </p:sp>
    </p:spTree>
    <p:extLst>
      <p:ext uri="{BB962C8B-B14F-4D97-AF65-F5344CB8AC3E}">
        <p14:creationId xmlns:p14="http://schemas.microsoft.com/office/powerpoint/2010/main" val="1457321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A1026-1722-45B7-9E6E-E3265B5599A6}"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4</a:t>
            </a:fld>
            <a:endParaRPr lang="en-US"/>
          </a:p>
        </p:txBody>
      </p:sp>
    </p:spTree>
    <p:extLst>
      <p:ext uri="{BB962C8B-B14F-4D97-AF65-F5344CB8AC3E}">
        <p14:creationId xmlns:p14="http://schemas.microsoft.com/office/powerpoint/2010/main" val="30526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6</a:t>
            </a:fld>
            <a:endParaRPr lang="en-US"/>
          </a:p>
        </p:txBody>
      </p:sp>
    </p:spTree>
    <p:extLst>
      <p:ext uri="{BB962C8B-B14F-4D97-AF65-F5344CB8AC3E}">
        <p14:creationId xmlns:p14="http://schemas.microsoft.com/office/powerpoint/2010/main" val="351850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encourage everyone to visit the ILAE website and be familiar with the most recent seizure classifications and terminology that was updated in 2017. Lee Wolfinbarger gave an excellent presentation on the ILAE updates yesterday in the EEG course, so that would be a good resource for you as well and will be included in the meeting </a:t>
            </a:r>
            <a:r>
              <a:rPr lang="en-US" dirty="0" err="1"/>
              <a:t>DropBox</a:t>
            </a:r>
            <a:r>
              <a:rPr lang="en-US" dirty="0"/>
              <a:t> link.</a:t>
            </a:r>
          </a:p>
          <a:p>
            <a:endParaRPr lang="en-US" dirty="0"/>
          </a:p>
          <a:p>
            <a:r>
              <a:rPr lang="en-US" dirty="0"/>
              <a:t>I am not going to review this in-depth today as there is a lot of material to cover, but we will briefly review it, as well as what is considered the “old seizure classification and terminology”. </a:t>
            </a:r>
          </a:p>
        </p:txBody>
      </p:sp>
      <p:sp>
        <p:nvSpPr>
          <p:cNvPr id="4" name="Slide Number Placeholder 3"/>
          <p:cNvSpPr>
            <a:spLocks noGrp="1"/>
          </p:cNvSpPr>
          <p:nvPr>
            <p:ph type="sldNum" sz="quarter" idx="5"/>
          </p:nvPr>
        </p:nvSpPr>
        <p:spPr/>
        <p:txBody>
          <a:bodyPr/>
          <a:lstStyle/>
          <a:p>
            <a:fld id="{69DA1026-1722-45B7-9E6E-E3265B5599A6}" type="slidenum">
              <a:rPr lang="en-US" smtClean="0"/>
              <a:pPr/>
              <a:t>10</a:t>
            </a:fld>
            <a:endParaRPr lang="en-US"/>
          </a:p>
        </p:txBody>
      </p:sp>
    </p:spTree>
    <p:extLst>
      <p:ext uri="{BB962C8B-B14F-4D97-AF65-F5344CB8AC3E}">
        <p14:creationId xmlns:p14="http://schemas.microsoft.com/office/powerpoint/2010/main" val="80449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aid in determining the site of cortical onset, especially with temporal lobe epilepsy as auras have been found to precede temporal lobe seizures in 80% of cases.</a:t>
            </a:r>
          </a:p>
          <a:p>
            <a:endParaRPr lang="en-US" dirty="0"/>
          </a:p>
          <a:p>
            <a:r>
              <a:rPr lang="en-US" dirty="0"/>
              <a:t>There are 8 different auras recognized. Who can name one?</a:t>
            </a:r>
          </a:p>
        </p:txBody>
      </p:sp>
      <p:sp>
        <p:nvSpPr>
          <p:cNvPr id="4" name="Slide Number Placeholder 3"/>
          <p:cNvSpPr>
            <a:spLocks noGrp="1"/>
          </p:cNvSpPr>
          <p:nvPr>
            <p:ph type="sldNum" sz="quarter" idx="5"/>
          </p:nvPr>
        </p:nvSpPr>
        <p:spPr/>
        <p:txBody>
          <a:bodyPr/>
          <a:lstStyle/>
          <a:p>
            <a:fld id="{69DA1026-1722-45B7-9E6E-E3265B5599A6}" type="slidenum">
              <a:rPr lang="en-US" smtClean="0"/>
              <a:pPr/>
              <a:t>14</a:t>
            </a:fld>
            <a:endParaRPr lang="en-US"/>
          </a:p>
        </p:txBody>
      </p:sp>
    </p:spTree>
    <p:extLst>
      <p:ext uri="{BB962C8B-B14F-4D97-AF65-F5344CB8AC3E}">
        <p14:creationId xmlns:p14="http://schemas.microsoft.com/office/powerpoint/2010/main" val="229655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A1026-1722-45B7-9E6E-E3265B5599A6}" type="slidenum">
              <a:rPr lang="en-US" smtClean="0"/>
              <a:pPr/>
              <a:t>16</a:t>
            </a:fld>
            <a:endParaRPr lang="en-US"/>
          </a:p>
        </p:txBody>
      </p:sp>
    </p:spTree>
    <p:extLst>
      <p:ext uri="{BB962C8B-B14F-4D97-AF65-F5344CB8AC3E}">
        <p14:creationId xmlns:p14="http://schemas.microsoft.com/office/powerpoint/2010/main" val="330810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100% need to be able to differentiate these waveforms, and know their typical frequency and duration ranges.</a:t>
            </a:r>
          </a:p>
        </p:txBody>
      </p:sp>
      <p:sp>
        <p:nvSpPr>
          <p:cNvPr id="4" name="Slide Number Placeholder 3"/>
          <p:cNvSpPr>
            <a:spLocks noGrp="1"/>
          </p:cNvSpPr>
          <p:nvPr>
            <p:ph type="sldNum" sz="quarter" idx="5"/>
          </p:nvPr>
        </p:nvSpPr>
        <p:spPr/>
        <p:txBody>
          <a:bodyPr/>
          <a:lstStyle/>
          <a:p>
            <a:fld id="{69DA1026-1722-45B7-9E6E-E3265B5599A6}" type="slidenum">
              <a:rPr lang="en-US" smtClean="0"/>
              <a:pPr/>
              <a:t>18</a:t>
            </a:fld>
            <a:endParaRPr lang="en-US"/>
          </a:p>
        </p:txBody>
      </p:sp>
    </p:spTree>
    <p:extLst>
      <p:ext uri="{BB962C8B-B14F-4D97-AF65-F5344CB8AC3E}">
        <p14:creationId xmlns:p14="http://schemas.microsoft.com/office/powerpoint/2010/main" val="383613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297305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297155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732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398903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00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110836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207966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212566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22228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42515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354770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413806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39412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49075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141107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1502B-E35B-4E6C-ACFA-FDD3B72CEC59}"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ABD5-4413-42E2-B8D8-E8A5B01ED6B5}" type="slidenum">
              <a:rPr lang="en-US" smtClean="0"/>
              <a:pPr/>
              <a:t>‹#›</a:t>
            </a:fld>
            <a:endParaRPr lang="en-US"/>
          </a:p>
        </p:txBody>
      </p:sp>
    </p:spTree>
    <p:extLst>
      <p:ext uri="{BB962C8B-B14F-4D97-AF65-F5344CB8AC3E}">
        <p14:creationId xmlns:p14="http://schemas.microsoft.com/office/powerpoint/2010/main" val="350891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91502B-E35B-4E6C-ACFA-FDD3B72CEC59}" type="datetimeFigureOut">
              <a:rPr lang="en-US" smtClean="0"/>
              <a:pPr/>
              <a:t>11/15/2019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923ABD5-4413-42E2-B8D8-E8A5B01ED6B5}" type="slidenum">
              <a:rPr lang="en-US" smtClean="0"/>
              <a:pPr/>
              <a:t>‹#›</a:t>
            </a:fld>
            <a:endParaRPr lang="en-US"/>
          </a:p>
        </p:txBody>
      </p:sp>
    </p:spTree>
    <p:extLst>
      <p:ext uri="{BB962C8B-B14F-4D97-AF65-F5344CB8AC3E}">
        <p14:creationId xmlns:p14="http://schemas.microsoft.com/office/powerpoint/2010/main" val="231179364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la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6.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mailto:jvierkant@mnepilepsy.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jointcommission.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sha.gov/"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6705600" cy="2209800"/>
          </a:xfrm>
        </p:spPr>
        <p:txBody>
          <a:bodyPr>
            <a:noAutofit/>
          </a:bodyPr>
          <a:lstStyle/>
          <a:p>
            <a:pPr algn="ctr"/>
            <a:r>
              <a:rPr lang="en-US" sz="6000" b="1" dirty="0"/>
              <a:t>CLTM Exam Prep</a:t>
            </a:r>
            <a:br>
              <a:rPr lang="en-US" sz="2800" b="1" dirty="0"/>
            </a:br>
            <a:endParaRPr lang="en-US" sz="2800" b="1" dirty="0"/>
          </a:p>
        </p:txBody>
      </p:sp>
      <p:sp>
        <p:nvSpPr>
          <p:cNvPr id="3" name="Subtitle 2"/>
          <p:cNvSpPr>
            <a:spLocks noGrp="1"/>
          </p:cNvSpPr>
          <p:nvPr>
            <p:ph type="subTitle" idx="1"/>
          </p:nvPr>
        </p:nvSpPr>
        <p:spPr>
          <a:xfrm>
            <a:off x="1432560" y="4343400"/>
            <a:ext cx="5349240" cy="2209800"/>
          </a:xfrm>
        </p:spPr>
        <p:txBody>
          <a:bodyPr>
            <a:normAutofit/>
          </a:bodyPr>
          <a:lstStyle/>
          <a:p>
            <a:pPr algn="ctr"/>
            <a:r>
              <a:rPr lang="en-US" sz="1800" dirty="0"/>
              <a:t>Jennifer Vierkant, BS, R.EEG/EPT., CLTM, RPSGT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p:cNvSpPr>
            <a:spLocks noGrp="1"/>
          </p:cNvSpPr>
          <p:nvPr>
            <p:ph type="title"/>
          </p:nvPr>
        </p:nvSpPr>
        <p:spPr>
          <a:xfrm>
            <a:off x="505315" y="643467"/>
            <a:ext cx="3152284" cy="1375608"/>
          </a:xfrm>
        </p:spPr>
        <p:txBody>
          <a:bodyPr anchor="ctr">
            <a:normAutofit/>
          </a:bodyPr>
          <a:lstStyle/>
          <a:p>
            <a:r>
              <a:rPr lang="en-US">
                <a:solidFill>
                  <a:schemeClr val="bg1"/>
                </a:solidFill>
              </a:rPr>
              <a:t>Seizure Classification</a:t>
            </a:r>
          </a:p>
        </p:txBody>
      </p:sp>
      <p:sp>
        <p:nvSpPr>
          <p:cNvPr id="4" name="Content Placeholder 3"/>
          <p:cNvSpPr>
            <a:spLocks noGrp="1"/>
          </p:cNvSpPr>
          <p:nvPr>
            <p:ph idx="1"/>
          </p:nvPr>
        </p:nvSpPr>
        <p:spPr>
          <a:xfrm>
            <a:off x="505315" y="2160590"/>
            <a:ext cx="2980457" cy="3440110"/>
          </a:xfrm>
        </p:spPr>
        <p:txBody>
          <a:bodyPr>
            <a:normAutofit/>
          </a:bodyPr>
          <a:lstStyle/>
          <a:p>
            <a:r>
              <a:rPr lang="en-US" b="1">
                <a:solidFill>
                  <a:schemeClr val="bg1"/>
                </a:solidFill>
              </a:rPr>
              <a:t>International League Against Epilepsy (ILAE) </a:t>
            </a:r>
            <a:r>
              <a:rPr lang="en-US">
                <a:solidFill>
                  <a:schemeClr val="bg1"/>
                </a:solidFill>
                <a:hlinkClick r:id="rId3"/>
              </a:rPr>
              <a:t>www.ilae.org</a:t>
            </a:r>
            <a:r>
              <a:rPr lang="en-US">
                <a:solidFill>
                  <a:schemeClr val="bg1"/>
                </a:solidFill>
              </a:rPr>
              <a:t> </a:t>
            </a:r>
          </a:p>
          <a:p>
            <a:pPr lvl="1"/>
            <a:r>
              <a:rPr lang="en-US">
                <a:solidFill>
                  <a:schemeClr val="bg1"/>
                </a:solidFill>
              </a:rPr>
              <a:t>The most widely used and accepted classification of epileptic seizures</a:t>
            </a:r>
          </a:p>
          <a:p>
            <a:pPr lvl="1"/>
            <a:r>
              <a:rPr lang="en-US">
                <a:solidFill>
                  <a:schemeClr val="bg1"/>
                </a:solidFill>
              </a:rPr>
              <a:t>Defines seizure types only in terms of clinical manifestations and EEG findings</a:t>
            </a:r>
          </a:p>
        </p:txBody>
      </p:sp>
      <p:pic>
        <p:nvPicPr>
          <p:cNvPr id="8" name="Graphic 7" descr="Brain in head">
            <a:extLst>
              <a:ext uri="{FF2B5EF4-FFF2-40B4-BE49-F238E27FC236}">
                <a16:creationId xmlns:a16="http://schemas.microsoft.com/office/drawing/2014/main" id="{E95E4407-DB5A-443F-9D11-37586AEEB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0" y="1493930"/>
            <a:ext cx="3857625" cy="3857625"/>
          </a:xfrm>
          <a:prstGeom prst="rect">
            <a:avLst/>
          </a:prstGeo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14">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6" name="Straight Connector 15">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16">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p:cNvSpPr>
            <a:spLocks noGrp="1"/>
          </p:cNvSpPr>
          <p:nvPr>
            <p:ph type="title"/>
          </p:nvPr>
        </p:nvSpPr>
        <p:spPr>
          <a:xfrm>
            <a:off x="508000" y="4765972"/>
            <a:ext cx="6447501" cy="1320800"/>
          </a:xfrm>
        </p:spPr>
        <p:txBody>
          <a:bodyPr anchor="ctr">
            <a:normAutofit/>
          </a:bodyPr>
          <a:lstStyle/>
          <a:p>
            <a:r>
              <a:rPr lang="en-US" sz="3800">
                <a:solidFill>
                  <a:schemeClr val="bg1"/>
                </a:solidFill>
              </a:rPr>
              <a:t>Beta Coma</a:t>
            </a:r>
          </a:p>
        </p:txBody>
      </p:sp>
      <p:sp useBgFill="1">
        <p:nvSpPr>
          <p:cNvPr id="26" name="Rectangle 25">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E29FD8FA-F8BA-4585-8846-EFEEBDB4E69E}"/>
              </a:ext>
            </a:extLst>
          </p:cNvPr>
          <p:cNvGraphicFramePr>
            <a:graphicFrameLocks noGrp="1"/>
          </p:cNvGraphicFramePr>
          <p:nvPr>
            <p:ph idx="1"/>
            <p:extLst>
              <p:ext uri="{D42A27DB-BD31-4B8C-83A1-F6EECF244321}">
                <p14:modId xmlns:p14="http://schemas.microsoft.com/office/powerpoint/2010/main" val="1766126072"/>
              </p:ext>
            </p:extLst>
          </p:nvPr>
        </p:nvGraphicFramePr>
        <p:xfrm>
          <a:off x="482203" y="642938"/>
          <a:ext cx="8179594"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Spindle Coma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dirty="0"/>
              <a:t>Head injury, intracranial hemorrhage, anoxic insult</a:t>
            </a:r>
          </a:p>
          <a:p>
            <a:pPr lvl="1"/>
            <a:r>
              <a:rPr lang="en-US"/>
              <a:t>Interruption of ascending reticular activating influences at the ponto-mesencephalic junction </a:t>
            </a:r>
          </a:p>
          <a:p>
            <a:pPr lvl="1"/>
            <a:r>
              <a:rPr lang="en-US"/>
              <a:t>Brain remains in sleep like state</a:t>
            </a:r>
          </a:p>
          <a:p>
            <a:r>
              <a:rPr lang="en-US" dirty="0"/>
              <a:t>Delta waves with superimposed spindles</a:t>
            </a:r>
          </a:p>
          <a:p>
            <a:pPr lvl="1"/>
            <a:r>
              <a:rPr lang="en-US"/>
              <a:t>Intermittent or continuous</a:t>
            </a:r>
          </a:p>
          <a:p>
            <a:r>
              <a:rPr lang="en-US" dirty="0"/>
              <a:t>Fronto-central dominance</a:t>
            </a:r>
          </a:p>
          <a:p>
            <a:r>
              <a:rPr lang="en-US" dirty="0"/>
              <a:t>Reactive to stimuli</a:t>
            </a:r>
          </a:p>
          <a:p>
            <a:r>
              <a:rPr lang="en-US" dirty="0"/>
              <a:t>Typically good prognosis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Neonatal EEG</a:t>
            </a:r>
          </a:p>
        </p:txBody>
      </p:sp>
    </p:spTree>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00126" y="609600"/>
            <a:ext cx="6447501" cy="1320800"/>
          </a:xfrm>
        </p:spPr>
        <p:txBody>
          <a:bodyPr>
            <a:normAutofit/>
          </a:bodyPr>
          <a:lstStyle/>
          <a:p>
            <a:r>
              <a:rPr lang="en-US" dirty="0"/>
              <a:t>Neonatal EEG</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
          </p:nvPr>
        </p:nvSpPr>
        <p:spPr>
          <a:xfrm>
            <a:off x="1000126" y="2160590"/>
            <a:ext cx="6353174" cy="3429260"/>
          </a:xfrm>
        </p:spPr>
        <p:txBody>
          <a:bodyPr>
            <a:normAutofit/>
          </a:bodyPr>
          <a:lstStyle/>
          <a:p>
            <a:r>
              <a:rPr lang="en-US" dirty="0"/>
              <a:t>Know these patterns:</a:t>
            </a:r>
          </a:p>
          <a:p>
            <a:pPr lvl="1"/>
            <a:r>
              <a:rPr lang="en-US" dirty="0"/>
              <a:t>Delta Brush</a:t>
            </a:r>
          </a:p>
          <a:p>
            <a:pPr lvl="1"/>
            <a:r>
              <a:rPr lang="en-US" dirty="0"/>
              <a:t>Trace Discontinue</a:t>
            </a:r>
          </a:p>
          <a:p>
            <a:pPr lvl="1"/>
            <a:r>
              <a:rPr lang="en-US" dirty="0"/>
              <a:t>Trace Alternat </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199" y="609600"/>
            <a:ext cx="7648121" cy="1099457"/>
          </a:xfrm>
        </p:spPr>
        <p:txBody>
          <a:bodyPr>
            <a:normAutofit/>
          </a:bodyPr>
          <a:lstStyle/>
          <a:p>
            <a:r>
              <a:rPr lang="en-US" dirty="0"/>
              <a:t>Neonatal EEG</a:t>
            </a:r>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3">
            <a:extLst>
              <a:ext uri="{FF2B5EF4-FFF2-40B4-BE49-F238E27FC236}">
                <a16:creationId xmlns:a16="http://schemas.microsoft.com/office/drawing/2014/main" id="{2D6263D2-B55E-4B90-963C-ECE5A43409D4}"/>
              </a:ext>
            </a:extLst>
          </p:cNvPr>
          <p:cNvGraphicFramePr>
            <a:graphicFrameLocks noGrp="1"/>
          </p:cNvGraphicFramePr>
          <p:nvPr>
            <p:ph idx="1"/>
            <p:extLst>
              <p:ext uri="{D42A27DB-BD31-4B8C-83A1-F6EECF244321}">
                <p14:modId xmlns:p14="http://schemas.microsoft.com/office/powerpoint/2010/main" val="4211267166"/>
              </p:ext>
            </p:extLst>
          </p:nvPr>
        </p:nvGraphicFramePr>
        <p:xfrm>
          <a:off x="1371600" y="2209800"/>
          <a:ext cx="6324601"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dirty="0"/>
              <a:t>Neonatal EEG</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FCB33C2-4D62-4FA0-9344-0255E96494B1}"/>
              </a:ext>
            </a:extLst>
          </p:cNvPr>
          <p:cNvGraphicFramePr>
            <a:graphicFrameLocks noGrp="1"/>
          </p:cNvGraphicFramePr>
          <p:nvPr>
            <p:ph idx="1"/>
            <p:extLst>
              <p:ext uri="{D42A27DB-BD31-4B8C-83A1-F6EECF244321}">
                <p14:modId xmlns:p14="http://schemas.microsoft.com/office/powerpoint/2010/main" val="406310261"/>
              </p:ext>
            </p:extLst>
          </p:nvPr>
        </p:nvGraphicFramePr>
        <p:xfrm>
          <a:off x="965199" y="1524000"/>
          <a:ext cx="7213600" cy="451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Neonatal EEG</a:t>
            </a:r>
          </a:p>
        </p:txBody>
      </p:sp>
      <p:pic>
        <p:nvPicPr>
          <p:cNvPr id="5" name="Content Placeholder 4" descr="Neonatal EEG.gif"/>
          <p:cNvPicPr>
            <a:picLocks noGrp="1" noChangeAspect="1"/>
          </p:cNvPicPr>
          <p:nvPr>
            <p:ph idx="1"/>
          </p:nvPr>
        </p:nvPicPr>
        <p:blipFill>
          <a:blip r:embed="rId2"/>
          <a:stretch>
            <a:fillRect/>
          </a:stretch>
        </p:blipFill>
        <p:spPr>
          <a:xfrm>
            <a:off x="609599" y="1676400"/>
            <a:ext cx="6191250" cy="3743325"/>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Neonatal EEG</a:t>
            </a:r>
          </a:p>
        </p:txBody>
      </p:sp>
      <p:pic>
        <p:nvPicPr>
          <p:cNvPr id="10" name="Picture 2"/>
          <p:cNvPicPr>
            <a:picLocks noGrp="1" noChangeAspect="1" noChangeArrowheads="1"/>
          </p:cNvPicPr>
          <p:nvPr>
            <p:ph idx="1"/>
          </p:nvPr>
        </p:nvPicPr>
        <p:blipFill rotWithShape="1">
          <a:blip r:embed="rId2"/>
          <a:srcRect l="3601"/>
          <a:stretch/>
        </p:blipFill>
        <p:spPr bwMode="auto">
          <a:xfrm>
            <a:off x="685800" y="1537577"/>
            <a:ext cx="6119813" cy="3782846"/>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a:t>Helpful Hints</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72C8FE4-57F8-4E17-9E60-9D86A913F5F5}"/>
              </a:ext>
            </a:extLst>
          </p:cNvPr>
          <p:cNvGraphicFramePr>
            <a:graphicFrameLocks noGrp="1"/>
          </p:cNvGraphicFramePr>
          <p:nvPr>
            <p:ph idx="1"/>
            <p:extLst>
              <p:ext uri="{D42A27DB-BD31-4B8C-83A1-F6EECF244321}">
                <p14:modId xmlns:p14="http://schemas.microsoft.com/office/powerpoint/2010/main" val="1266362265"/>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3ACC71-C8C4-7A4B-8A6A-B4435603AB25}"/>
              </a:ext>
            </a:extLst>
          </p:cNvPr>
          <p:cNvSpPr>
            <a:spLocks noGrp="1"/>
          </p:cNvSpPr>
          <p:nvPr>
            <p:ph type="title"/>
          </p:nvPr>
        </p:nvSpPr>
        <p:spPr>
          <a:xfrm>
            <a:off x="739476" y="4553712"/>
            <a:ext cx="6216024" cy="1096316"/>
          </a:xfrm>
        </p:spPr>
        <p:txBody>
          <a:bodyPr vert="horz" lIns="91440" tIns="45720" rIns="91440" bIns="45720" rtlCol="0" anchor="b">
            <a:normAutofit/>
          </a:bodyPr>
          <a:lstStyle/>
          <a:p>
            <a:pPr algn="ctr"/>
            <a:r>
              <a:rPr lang="en-US" sz="5400" dirty="0">
                <a:solidFill>
                  <a:srgbClr val="EF14BA"/>
                </a:solidFill>
              </a:rPr>
              <a:t>Questions??</a:t>
            </a:r>
          </a:p>
        </p:txBody>
      </p:sp>
      <p:pic>
        <p:nvPicPr>
          <p:cNvPr id="5" name="Content Placeholder 4">
            <a:extLst>
              <a:ext uri="{FF2B5EF4-FFF2-40B4-BE49-F238E27FC236}">
                <a16:creationId xmlns:a16="http://schemas.microsoft.com/office/drawing/2014/main" id="{90701BF5-79FE-5D43-BEBD-2CB3351863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032" y="934222"/>
            <a:ext cx="5946912" cy="3299450"/>
          </a:xfrm>
          <a:prstGeom prst="rect">
            <a:avLst/>
          </a:prstGeom>
        </p:spPr>
      </p:pic>
    </p:spTree>
    <p:extLst>
      <p:ext uri="{BB962C8B-B14F-4D97-AF65-F5344CB8AC3E}">
        <p14:creationId xmlns:p14="http://schemas.microsoft.com/office/powerpoint/2010/main" val="207425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2800" dirty="0"/>
              <a:t>Seizure Classification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Seizure</a:t>
            </a:r>
          </a:p>
          <a:p>
            <a:pPr lvl="1"/>
            <a:r>
              <a:rPr lang="en-US" dirty="0"/>
              <a:t>A sudden, involuntary time-limited alteration in behavior, including a change in motor activity, autonomic function, consciousness or sensation, accompanied by abnormal electrical activity in the brain</a:t>
            </a:r>
          </a:p>
          <a:p>
            <a:r>
              <a:rPr lang="en-US" b="1" dirty="0"/>
              <a:t>Epilepsy</a:t>
            </a:r>
          </a:p>
          <a:p>
            <a:pPr lvl="1"/>
            <a:r>
              <a:rPr lang="en-US" dirty="0"/>
              <a:t>2 or more seizures</a:t>
            </a:r>
          </a:p>
          <a:p>
            <a:pPr lvl="1"/>
            <a:r>
              <a:rPr lang="en-US" dirty="0"/>
              <a:t>No Underlying Cause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7744AB-4672-784C-85FB-F20C851A8318}"/>
              </a:ext>
            </a:extLst>
          </p:cNvPr>
          <p:cNvSpPr>
            <a:spLocks noGrp="1"/>
          </p:cNvSpPr>
          <p:nvPr>
            <p:ph idx="1"/>
          </p:nvPr>
        </p:nvSpPr>
        <p:spPr>
          <a:xfrm>
            <a:off x="508000" y="425470"/>
            <a:ext cx="6447501" cy="3880773"/>
          </a:xfrm>
        </p:spPr>
        <p:txBody>
          <a:bodyPr anchor="ctr">
            <a:normAutofit/>
          </a:bodyPr>
          <a:lstStyle/>
          <a:p>
            <a:pPr marL="0" indent="0">
              <a:buNone/>
            </a:pPr>
            <a:r>
              <a:rPr lang="en-US" dirty="0"/>
              <a:t>Jennifer Vierkant, BS, R.EEG/EPT, CLTM, RPSGT</a:t>
            </a:r>
          </a:p>
          <a:p>
            <a:pPr marL="0" indent="0">
              <a:buNone/>
            </a:pPr>
            <a:r>
              <a:rPr lang="en-US" dirty="0"/>
              <a:t>Minnesota Epilepsy Group</a:t>
            </a:r>
          </a:p>
          <a:p>
            <a:pPr marL="0" indent="0">
              <a:buNone/>
            </a:pPr>
            <a:r>
              <a:rPr lang="en-US" dirty="0"/>
              <a:t>Director, END Services</a:t>
            </a:r>
          </a:p>
          <a:p>
            <a:pPr marL="0" indent="0">
              <a:buNone/>
            </a:pPr>
            <a:r>
              <a:rPr lang="en-US" dirty="0">
                <a:solidFill>
                  <a:schemeClr val="accent2"/>
                </a:solidFill>
                <a:hlinkClick r:id="rId2">
                  <a:extLst>
                    <a:ext uri="{A12FA001-AC4F-418D-AE19-62706E023703}">
                      <ahyp:hlinkClr xmlns:ahyp="http://schemas.microsoft.com/office/drawing/2018/hyperlinkcolor" val="tx"/>
                    </a:ext>
                  </a:extLst>
                </a:hlinkClick>
              </a:rPr>
              <a:t>jvierkant@mnepilepsy.net</a:t>
            </a:r>
            <a:endParaRPr lang="en-US" dirty="0">
              <a:solidFill>
                <a:schemeClr val="accent2"/>
              </a:solidFill>
            </a:endParaRPr>
          </a:p>
          <a:p>
            <a:pPr marL="0" indent="0">
              <a:buNone/>
            </a:pPr>
            <a:r>
              <a:rPr lang="en-US" dirty="0"/>
              <a:t>D: 651-241-5376</a:t>
            </a:r>
          </a:p>
        </p:txBody>
      </p:sp>
      <p:sp>
        <p:nvSpPr>
          <p:cNvPr id="2" name="Title 1">
            <a:extLst>
              <a:ext uri="{FF2B5EF4-FFF2-40B4-BE49-F238E27FC236}">
                <a16:creationId xmlns:a16="http://schemas.microsoft.com/office/drawing/2014/main" id="{F53C8370-E9D2-9B49-A8A8-521D8AAEB81F}"/>
              </a:ext>
            </a:extLst>
          </p:cNvPr>
          <p:cNvSpPr>
            <a:spLocks noGrp="1"/>
          </p:cNvSpPr>
          <p:nvPr>
            <p:ph type="title"/>
          </p:nvPr>
        </p:nvSpPr>
        <p:spPr>
          <a:xfrm>
            <a:off x="508000" y="4765972"/>
            <a:ext cx="6447501" cy="1320800"/>
          </a:xfrm>
        </p:spPr>
        <p:txBody>
          <a:bodyPr anchor="ctr">
            <a:normAutofit/>
          </a:bodyPr>
          <a:lstStyle/>
          <a:p>
            <a:r>
              <a:rPr lang="en-US" sz="3800" dirty="0">
                <a:solidFill>
                  <a:schemeClr val="bg1"/>
                </a:solidFill>
              </a:rPr>
              <a:t>Contact Information</a:t>
            </a:r>
          </a:p>
        </p:txBody>
      </p:sp>
    </p:spTree>
    <p:extLst>
      <p:ext uri="{BB962C8B-B14F-4D97-AF65-F5344CB8AC3E}">
        <p14:creationId xmlns:p14="http://schemas.microsoft.com/office/powerpoint/2010/main" val="8477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3"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57DD093-D7DB-E746-98A1-041082555331}"/>
              </a:ext>
            </a:extLst>
          </p:cNvPr>
          <p:cNvSpPr>
            <a:spLocks noGrp="1"/>
          </p:cNvSpPr>
          <p:nvPr>
            <p:ph type="title"/>
          </p:nvPr>
        </p:nvSpPr>
        <p:spPr>
          <a:xfrm>
            <a:off x="1200149" y="4571999"/>
            <a:ext cx="5755351" cy="1087656"/>
          </a:xfrm>
        </p:spPr>
        <p:txBody>
          <a:bodyPr vert="horz" lIns="91440" tIns="45720" rIns="91440" bIns="45720" rtlCol="0" anchor="b">
            <a:normAutofit/>
          </a:bodyPr>
          <a:lstStyle/>
          <a:p>
            <a:r>
              <a:rPr lang="en-US" sz="4200"/>
              <a:t>Seizure Classification</a:t>
            </a:r>
          </a:p>
        </p:txBody>
      </p:sp>
      <p:sp>
        <p:nvSpPr>
          <p:cNvPr id="4" name="Content Placeholder 3">
            <a:extLst>
              <a:ext uri="{FF2B5EF4-FFF2-40B4-BE49-F238E27FC236}">
                <a16:creationId xmlns:a16="http://schemas.microsoft.com/office/drawing/2014/main" id="{8A07A9F4-3E9B-4444-84AF-FB721827EB59}"/>
              </a:ext>
            </a:extLst>
          </p:cNvPr>
          <p:cNvSpPr>
            <a:spLocks noGrp="1"/>
          </p:cNvSpPr>
          <p:nvPr>
            <p:ph sz="half" idx="1"/>
          </p:nvPr>
        </p:nvSpPr>
        <p:spPr>
          <a:xfrm>
            <a:off x="1256096" y="5659655"/>
            <a:ext cx="5699404" cy="611896"/>
          </a:xfrm>
        </p:spPr>
        <p:txBody>
          <a:bodyPr vert="horz" lIns="91440" tIns="45720" rIns="91440" bIns="45720" rtlCol="0" anchor="t">
            <a:normAutofit/>
          </a:bodyPr>
          <a:lstStyle/>
          <a:p>
            <a:pPr marL="0" indent="0">
              <a:buNone/>
            </a:pPr>
            <a:r>
              <a:rPr lang="en-US">
                <a:solidFill>
                  <a:schemeClr val="tx1">
                    <a:lumMod val="50000"/>
                    <a:lumOff val="50000"/>
                  </a:schemeClr>
                </a:solidFill>
              </a:rPr>
              <a:t>2017 ILAE Updates</a:t>
            </a:r>
          </a:p>
        </p:txBody>
      </p:sp>
      <p:pic>
        <p:nvPicPr>
          <p:cNvPr id="7" name="Content Placeholder 6">
            <a:extLst>
              <a:ext uri="{FF2B5EF4-FFF2-40B4-BE49-F238E27FC236}">
                <a16:creationId xmlns:a16="http://schemas.microsoft.com/office/drawing/2014/main" id="{6C8E1A07-2FC6-0D4C-88EC-BFB42FE39C3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0150" y="609600"/>
            <a:ext cx="5080000" cy="3810000"/>
          </a:xfrm>
          <a:prstGeom prst="rect">
            <a:avLst/>
          </a:prstGeom>
        </p:spPr>
      </p:pic>
    </p:spTree>
    <p:extLst>
      <p:ext uri="{BB962C8B-B14F-4D97-AF65-F5344CB8AC3E}">
        <p14:creationId xmlns:p14="http://schemas.microsoft.com/office/powerpoint/2010/main" val="394771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2800" dirty="0"/>
              <a:t>Seizure Classification </a:t>
            </a:r>
            <a:r>
              <a:rPr lang="en-US" sz="1600" dirty="0"/>
              <a:t>(old classifications)</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Partial Seizures</a:t>
            </a:r>
          </a:p>
          <a:p>
            <a:pPr lvl="1"/>
            <a:r>
              <a:rPr lang="en-US" dirty="0"/>
              <a:t>Partial seizure without impairment</a:t>
            </a:r>
          </a:p>
          <a:p>
            <a:pPr lvl="1"/>
            <a:r>
              <a:rPr lang="en-US" dirty="0"/>
              <a:t>Partial seizure with impairment</a:t>
            </a:r>
          </a:p>
          <a:p>
            <a:r>
              <a:rPr lang="en-US" b="1" dirty="0"/>
              <a:t>Generalized Seizures</a:t>
            </a:r>
          </a:p>
          <a:p>
            <a:pPr lvl="1"/>
            <a:r>
              <a:rPr lang="en-US" dirty="0"/>
              <a:t>Absence</a:t>
            </a:r>
          </a:p>
          <a:p>
            <a:pPr lvl="1"/>
            <a:r>
              <a:rPr lang="en-US" dirty="0"/>
              <a:t>Tonic </a:t>
            </a:r>
          </a:p>
          <a:p>
            <a:pPr lvl="1"/>
            <a:r>
              <a:rPr lang="en-US" dirty="0"/>
              <a:t>Clonic</a:t>
            </a:r>
          </a:p>
          <a:p>
            <a:pPr lvl="1"/>
            <a:r>
              <a:rPr lang="en-US" dirty="0"/>
              <a:t>Tonic-</a:t>
            </a:r>
            <a:r>
              <a:rPr lang="en-US" dirty="0" err="1"/>
              <a:t>Clonic</a:t>
            </a:r>
            <a:endParaRPr lang="en-US" dirty="0"/>
          </a:p>
          <a:p>
            <a:pPr lvl="1"/>
            <a:r>
              <a:rPr lang="en-US" dirty="0"/>
              <a:t>Myoclonic</a:t>
            </a:r>
          </a:p>
          <a:p>
            <a:pPr lvl="1"/>
            <a:r>
              <a:rPr lang="en-US" dirty="0"/>
              <a:t>Atonic</a:t>
            </a:r>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Aura</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981076" y="1899447"/>
            <a:ext cx="7324724" cy="4348953"/>
          </a:xfrm>
        </p:spPr>
        <p:txBody>
          <a:bodyPr>
            <a:normAutofit/>
          </a:bodyPr>
          <a:lstStyle/>
          <a:p>
            <a:pPr>
              <a:lnSpc>
                <a:spcPct val="90000"/>
              </a:lnSpc>
            </a:pPr>
            <a:r>
              <a:rPr lang="en-US" sz="1600" b="1" dirty="0"/>
              <a:t>Subjective sensation that is considered a simple partial seizure.</a:t>
            </a:r>
          </a:p>
          <a:p>
            <a:pPr lvl="1">
              <a:lnSpc>
                <a:spcPct val="90000"/>
              </a:lnSpc>
            </a:pPr>
            <a:r>
              <a:rPr lang="en-US" sz="1400" dirty="0"/>
              <a:t>Brief in duration</a:t>
            </a:r>
          </a:p>
          <a:p>
            <a:pPr lvl="1">
              <a:lnSpc>
                <a:spcPct val="90000"/>
              </a:lnSpc>
            </a:pPr>
            <a:r>
              <a:rPr lang="en-US" sz="1400" dirty="0"/>
              <a:t>Helps determine the site of cortical onset</a:t>
            </a:r>
          </a:p>
          <a:p>
            <a:pPr lvl="1">
              <a:lnSpc>
                <a:spcPct val="90000"/>
              </a:lnSpc>
            </a:pPr>
            <a:r>
              <a:rPr lang="en-US" sz="1400" dirty="0"/>
              <a:t>Precede temporal lobe seizures in 80% of cases</a:t>
            </a:r>
          </a:p>
          <a:p>
            <a:pPr lvl="1">
              <a:lnSpc>
                <a:spcPct val="90000"/>
              </a:lnSpc>
            </a:pPr>
            <a:r>
              <a:rPr lang="en-US" sz="1400" dirty="0"/>
              <a:t>8 different varieties are recognized:</a:t>
            </a:r>
          </a:p>
          <a:p>
            <a:pPr lvl="2">
              <a:lnSpc>
                <a:spcPct val="90000"/>
              </a:lnSpc>
            </a:pPr>
            <a:r>
              <a:rPr lang="en-US" sz="1200" dirty="0"/>
              <a:t>Visual</a:t>
            </a:r>
          </a:p>
          <a:p>
            <a:pPr lvl="2">
              <a:lnSpc>
                <a:spcPct val="90000"/>
              </a:lnSpc>
            </a:pPr>
            <a:r>
              <a:rPr lang="en-US" sz="1200" dirty="0"/>
              <a:t>Auditory</a:t>
            </a:r>
          </a:p>
          <a:p>
            <a:pPr lvl="2">
              <a:lnSpc>
                <a:spcPct val="90000"/>
              </a:lnSpc>
            </a:pPr>
            <a:r>
              <a:rPr lang="en-US" sz="1200" dirty="0"/>
              <a:t>Gustatory</a:t>
            </a:r>
          </a:p>
          <a:p>
            <a:pPr lvl="2">
              <a:lnSpc>
                <a:spcPct val="90000"/>
              </a:lnSpc>
            </a:pPr>
            <a:r>
              <a:rPr lang="en-US" sz="1200" dirty="0"/>
              <a:t>Somatosensory</a:t>
            </a:r>
          </a:p>
          <a:p>
            <a:pPr lvl="2">
              <a:lnSpc>
                <a:spcPct val="90000"/>
              </a:lnSpc>
            </a:pPr>
            <a:r>
              <a:rPr lang="en-US" sz="1200" dirty="0"/>
              <a:t>Olfactory</a:t>
            </a:r>
          </a:p>
          <a:p>
            <a:pPr lvl="2">
              <a:lnSpc>
                <a:spcPct val="90000"/>
              </a:lnSpc>
            </a:pPr>
            <a:r>
              <a:rPr lang="en-US" sz="1200" dirty="0"/>
              <a:t>Psychic</a:t>
            </a:r>
          </a:p>
          <a:p>
            <a:pPr lvl="2">
              <a:lnSpc>
                <a:spcPct val="90000"/>
              </a:lnSpc>
            </a:pPr>
            <a:r>
              <a:rPr lang="en-US" sz="1200" dirty="0"/>
              <a:t>Autonomic</a:t>
            </a:r>
          </a:p>
          <a:p>
            <a:pPr lvl="2">
              <a:lnSpc>
                <a:spcPct val="90000"/>
              </a:lnSpc>
            </a:pPr>
            <a:r>
              <a:rPr lang="en-US" sz="1200" dirty="0"/>
              <a:t>abdominal</a:t>
            </a:r>
          </a:p>
          <a:p>
            <a:pPr>
              <a:lnSpc>
                <a:spcPct val="90000"/>
              </a:lnSpc>
            </a:pPr>
            <a:endParaRPr lang="en-US" sz="1100" b="1"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990600"/>
          </a:xfrm>
        </p:spPr>
        <p:txBody>
          <a:bodyPr>
            <a:normAutofit/>
          </a:bodyPr>
          <a:lstStyle/>
          <a:p>
            <a:r>
              <a:rPr lang="en-US" dirty="0"/>
              <a:t>Seizure Classification</a:t>
            </a:r>
          </a:p>
        </p:txBody>
      </p:sp>
      <p:graphicFrame>
        <p:nvGraphicFramePr>
          <p:cNvPr id="5" name="Content Placeholder 2">
            <a:extLst>
              <a:ext uri="{FF2B5EF4-FFF2-40B4-BE49-F238E27FC236}">
                <a16:creationId xmlns:a16="http://schemas.microsoft.com/office/drawing/2014/main" id="{0CDF53BC-589B-498D-839E-1B454FFA4193}"/>
              </a:ext>
            </a:extLst>
          </p:cNvPr>
          <p:cNvGraphicFramePr>
            <a:graphicFrameLocks noGrp="1"/>
          </p:cNvGraphicFramePr>
          <p:nvPr>
            <p:ph idx="1"/>
            <p:extLst>
              <p:ext uri="{D42A27DB-BD31-4B8C-83A1-F6EECF244321}">
                <p14:modId xmlns:p14="http://schemas.microsoft.com/office/powerpoint/2010/main" val="1756658479"/>
              </p:ext>
            </p:extLst>
          </p:nvPr>
        </p:nvGraphicFramePr>
        <p:xfrm>
          <a:off x="508000" y="1585912"/>
          <a:ext cx="69596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a:solidFill>
                  <a:schemeClr val="accent1">
                    <a:lumMod val="75000"/>
                  </a:schemeClr>
                </a:solidFill>
              </a:rPr>
              <a:t>Seizure Classification</a:t>
            </a:r>
          </a:p>
        </p:txBody>
      </p:sp>
      <p:graphicFrame>
        <p:nvGraphicFramePr>
          <p:cNvPr id="7" name="Content Placeholder 2">
            <a:extLst>
              <a:ext uri="{FF2B5EF4-FFF2-40B4-BE49-F238E27FC236}">
                <a16:creationId xmlns:a16="http://schemas.microsoft.com/office/drawing/2014/main" id="{EBAE6CD6-AF54-41D4-A993-26CF0576A7AE}"/>
              </a:ext>
            </a:extLst>
          </p:cNvPr>
          <p:cNvGraphicFramePr>
            <a:graphicFrameLocks noGrp="1"/>
          </p:cNvGraphicFramePr>
          <p:nvPr>
            <p:ph idx="1"/>
            <p:extLst>
              <p:ext uri="{D42A27DB-BD31-4B8C-83A1-F6EECF244321}">
                <p14:modId xmlns:p14="http://schemas.microsoft.com/office/powerpoint/2010/main" val="4226738909"/>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Seizure Classification</a:t>
            </a:r>
          </a:p>
        </p:txBody>
      </p:sp>
      <p:sp>
        <p:nvSpPr>
          <p:cNvPr id="3" name="Content Placeholder 2"/>
          <p:cNvSpPr>
            <a:spLocks noGrp="1"/>
          </p:cNvSpPr>
          <p:nvPr>
            <p:ph idx="1"/>
          </p:nvPr>
        </p:nvSpPr>
        <p:spPr>
          <a:xfrm>
            <a:off x="505315" y="2160590"/>
            <a:ext cx="2980457" cy="3440110"/>
          </a:xfrm>
        </p:spPr>
        <p:txBody>
          <a:bodyPr>
            <a:normAutofit/>
          </a:bodyPr>
          <a:lstStyle/>
          <a:p>
            <a:r>
              <a:rPr lang="en-US" b="1">
                <a:solidFill>
                  <a:schemeClr val="bg1"/>
                </a:solidFill>
              </a:rPr>
              <a:t>Term Definition</a:t>
            </a:r>
          </a:p>
          <a:p>
            <a:pPr lvl="1"/>
            <a:r>
              <a:rPr lang="en-US" b="1">
                <a:solidFill>
                  <a:schemeClr val="bg1"/>
                </a:solidFill>
              </a:rPr>
              <a:t>Ictal EEG</a:t>
            </a:r>
          </a:p>
          <a:p>
            <a:pPr lvl="2"/>
            <a:r>
              <a:rPr lang="en-US">
                <a:solidFill>
                  <a:schemeClr val="bg1"/>
                </a:solidFill>
              </a:rPr>
              <a:t>During the event</a:t>
            </a:r>
          </a:p>
          <a:p>
            <a:pPr lvl="1"/>
            <a:r>
              <a:rPr lang="en-US" b="1">
                <a:solidFill>
                  <a:schemeClr val="bg1"/>
                </a:solidFill>
              </a:rPr>
              <a:t>Interictal EEG</a:t>
            </a:r>
          </a:p>
          <a:p>
            <a:pPr lvl="2"/>
            <a:r>
              <a:rPr lang="en-US">
                <a:solidFill>
                  <a:schemeClr val="bg1"/>
                </a:solidFill>
              </a:rPr>
              <a:t>Time in between the event</a:t>
            </a:r>
          </a:p>
          <a:p>
            <a:pPr lvl="1"/>
            <a:r>
              <a:rPr lang="en-US" b="1">
                <a:solidFill>
                  <a:schemeClr val="bg1"/>
                </a:solidFill>
              </a:rPr>
              <a:t>Postictal EEG</a:t>
            </a:r>
          </a:p>
          <a:p>
            <a:pPr lvl="2"/>
            <a:r>
              <a:rPr lang="en-US">
                <a:solidFill>
                  <a:schemeClr val="bg1"/>
                </a:solidFill>
              </a:rPr>
              <a:t>Period of time immediately following an event</a:t>
            </a:r>
          </a:p>
        </p:txBody>
      </p:sp>
      <p:pic>
        <p:nvPicPr>
          <p:cNvPr id="7" name="Graphic 6" descr="Brain">
            <a:extLst>
              <a:ext uri="{FF2B5EF4-FFF2-40B4-BE49-F238E27FC236}">
                <a16:creationId xmlns:a16="http://schemas.microsoft.com/office/drawing/2014/main" id="{F3040901-1D58-4E68-9D49-DCFCCD33EE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Seizure Classification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r>
              <a:rPr lang="en-US" b="1"/>
              <a:t>Abnormal EEG Waveforms</a:t>
            </a:r>
          </a:p>
          <a:p>
            <a:pPr lvl="1"/>
            <a:r>
              <a:rPr lang="en-US" b="1"/>
              <a:t>Slow Wave</a:t>
            </a:r>
          </a:p>
          <a:p>
            <a:pPr lvl="2"/>
            <a:r>
              <a:rPr lang="en-US"/>
              <a:t>Frequency: 0-4Hz</a:t>
            </a:r>
          </a:p>
          <a:p>
            <a:pPr lvl="2"/>
            <a:r>
              <a:rPr lang="en-US"/>
              <a:t>Duration: &gt; 200ms</a:t>
            </a:r>
          </a:p>
          <a:p>
            <a:pPr lvl="1"/>
            <a:r>
              <a:rPr lang="en-US" b="1"/>
              <a:t>Sharp Wave</a:t>
            </a:r>
          </a:p>
          <a:p>
            <a:pPr lvl="2"/>
            <a:r>
              <a:rPr lang="en-US"/>
              <a:t>Frequency: 5-14Hz</a:t>
            </a:r>
          </a:p>
          <a:p>
            <a:pPr lvl="2"/>
            <a:r>
              <a:rPr lang="en-US"/>
              <a:t>Duration: 70-200ms</a:t>
            </a:r>
          </a:p>
          <a:p>
            <a:pPr lvl="1"/>
            <a:r>
              <a:rPr lang="en-US" b="1"/>
              <a:t>Spike</a:t>
            </a:r>
          </a:p>
          <a:p>
            <a:pPr lvl="2"/>
            <a:r>
              <a:rPr lang="en-US"/>
              <a:t>Frequency: 14-50Hz</a:t>
            </a:r>
          </a:p>
          <a:p>
            <a:pPr lvl="2"/>
            <a:r>
              <a:rPr lang="en-US"/>
              <a:t>Duration: 20-70ms</a:t>
            </a:r>
          </a:p>
          <a:p>
            <a:pPr lvl="1"/>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9" name="Straight Connector 3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 name="Rectangle 4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65199" y="609600"/>
            <a:ext cx="7648121" cy="1099457"/>
          </a:xfrm>
        </p:spPr>
        <p:txBody>
          <a:bodyPr vert="horz" lIns="91440" tIns="45720" rIns="91440" bIns="45720" rtlCol="0" anchor="t">
            <a:normAutofit/>
          </a:bodyPr>
          <a:lstStyle/>
          <a:p>
            <a:r>
              <a:rPr lang="en-US"/>
              <a:t>Seizure Classification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513324299"/>
              </p:ext>
            </p:extLst>
          </p:nvPr>
        </p:nvGraphicFramePr>
        <p:xfrm>
          <a:off x="732409" y="1509711"/>
          <a:ext cx="7613470" cy="4343403"/>
        </p:xfrm>
        <a:graphic>
          <a:graphicData uri="http://schemas.openxmlformats.org/drawingml/2006/table">
            <a:tbl>
              <a:tblPr firstRow="1" bandRow="1">
                <a:tableStyleId>{5C22544A-7EE6-4342-B048-85BDC9FD1C3A}</a:tableStyleId>
              </a:tblPr>
              <a:tblGrid>
                <a:gridCol w="1183906">
                  <a:extLst>
                    <a:ext uri="{9D8B030D-6E8A-4147-A177-3AD203B41FA5}">
                      <a16:colId xmlns:a16="http://schemas.microsoft.com/office/drawing/2014/main" val="20000"/>
                    </a:ext>
                  </a:extLst>
                </a:gridCol>
                <a:gridCol w="785258">
                  <a:extLst>
                    <a:ext uri="{9D8B030D-6E8A-4147-A177-3AD203B41FA5}">
                      <a16:colId xmlns:a16="http://schemas.microsoft.com/office/drawing/2014/main" val="20001"/>
                    </a:ext>
                  </a:extLst>
                </a:gridCol>
                <a:gridCol w="852677">
                  <a:extLst>
                    <a:ext uri="{9D8B030D-6E8A-4147-A177-3AD203B41FA5}">
                      <a16:colId xmlns:a16="http://schemas.microsoft.com/office/drawing/2014/main" val="20002"/>
                    </a:ext>
                  </a:extLst>
                </a:gridCol>
                <a:gridCol w="1727650">
                  <a:extLst>
                    <a:ext uri="{9D8B030D-6E8A-4147-A177-3AD203B41FA5}">
                      <a16:colId xmlns:a16="http://schemas.microsoft.com/office/drawing/2014/main" val="20003"/>
                    </a:ext>
                  </a:extLst>
                </a:gridCol>
                <a:gridCol w="1342192">
                  <a:extLst>
                    <a:ext uri="{9D8B030D-6E8A-4147-A177-3AD203B41FA5}">
                      <a16:colId xmlns:a16="http://schemas.microsoft.com/office/drawing/2014/main" val="20004"/>
                    </a:ext>
                  </a:extLst>
                </a:gridCol>
                <a:gridCol w="1721787">
                  <a:extLst>
                    <a:ext uri="{9D8B030D-6E8A-4147-A177-3AD203B41FA5}">
                      <a16:colId xmlns:a16="http://schemas.microsoft.com/office/drawing/2014/main" val="20005"/>
                    </a:ext>
                  </a:extLst>
                </a:gridCol>
              </a:tblGrid>
              <a:tr h="248319">
                <a:tc>
                  <a:txBody>
                    <a:bodyPr/>
                    <a:lstStyle/>
                    <a:p>
                      <a:pPr algn="ctr"/>
                      <a:r>
                        <a:rPr lang="en-US" sz="1000" b="1" dirty="0"/>
                        <a:t>Syndrome</a:t>
                      </a:r>
                    </a:p>
                  </a:txBody>
                  <a:tcPr marL="52809" marR="52809" marT="26405" marB="26405"/>
                </a:tc>
                <a:tc>
                  <a:txBody>
                    <a:bodyPr/>
                    <a:lstStyle/>
                    <a:p>
                      <a:pPr algn="ctr"/>
                      <a:r>
                        <a:rPr lang="en-US" sz="1000" b="1" dirty="0"/>
                        <a:t>Onset</a:t>
                      </a:r>
                    </a:p>
                  </a:txBody>
                  <a:tcPr marL="52809" marR="52809" marT="26405" marB="26405"/>
                </a:tc>
                <a:tc>
                  <a:txBody>
                    <a:bodyPr/>
                    <a:lstStyle/>
                    <a:p>
                      <a:pPr algn="ctr"/>
                      <a:r>
                        <a:rPr lang="en-US" sz="1000" b="1" dirty="0"/>
                        <a:t>Prevalence</a:t>
                      </a:r>
                    </a:p>
                  </a:txBody>
                  <a:tcPr marL="52809" marR="52809" marT="26405" marB="26405"/>
                </a:tc>
                <a:tc>
                  <a:txBody>
                    <a:bodyPr/>
                    <a:lstStyle/>
                    <a:p>
                      <a:pPr algn="ctr"/>
                      <a:r>
                        <a:rPr lang="en-US" sz="1000" b="1" dirty="0"/>
                        <a:t>Seizure Type</a:t>
                      </a:r>
                    </a:p>
                  </a:txBody>
                  <a:tcPr marL="52809" marR="52809" marT="26405" marB="26405"/>
                </a:tc>
                <a:tc>
                  <a:txBody>
                    <a:bodyPr/>
                    <a:lstStyle/>
                    <a:p>
                      <a:pPr algn="ctr"/>
                      <a:r>
                        <a:rPr lang="en-US" sz="1000" b="1" dirty="0"/>
                        <a:t>Activation</a:t>
                      </a:r>
                    </a:p>
                  </a:txBody>
                  <a:tcPr marL="52809" marR="52809" marT="26405" marB="26405"/>
                </a:tc>
                <a:tc>
                  <a:txBody>
                    <a:bodyPr/>
                    <a:lstStyle/>
                    <a:p>
                      <a:pPr algn="ctr"/>
                      <a:r>
                        <a:rPr lang="en-US" sz="1000" b="1" dirty="0"/>
                        <a:t>Medication</a:t>
                      </a:r>
                    </a:p>
                  </a:txBody>
                  <a:tcPr marL="52809" marR="52809" marT="26405" marB="26405"/>
                </a:tc>
                <a:extLst>
                  <a:ext uri="{0D108BD9-81ED-4DB2-BD59-A6C34878D82A}">
                    <a16:rowId xmlns:a16="http://schemas.microsoft.com/office/drawing/2014/main" val="10000"/>
                  </a:ext>
                </a:extLst>
              </a:tr>
              <a:tr h="375758">
                <a:tc>
                  <a:txBody>
                    <a:bodyPr/>
                    <a:lstStyle/>
                    <a:p>
                      <a:pPr algn="ctr"/>
                      <a:r>
                        <a:rPr lang="en-US" sz="1000" b="0" dirty="0"/>
                        <a:t>Absence</a:t>
                      </a:r>
                      <a:r>
                        <a:rPr lang="en-US" sz="1000" b="0" baseline="0" dirty="0"/>
                        <a:t> Epilepsy</a:t>
                      </a:r>
                      <a:endParaRPr lang="en-US" sz="1000" b="0" dirty="0"/>
                    </a:p>
                  </a:txBody>
                  <a:tcPr marL="52809" marR="52809" marT="26405" marB="26405" anchor="ctr"/>
                </a:tc>
                <a:tc>
                  <a:txBody>
                    <a:bodyPr/>
                    <a:lstStyle/>
                    <a:p>
                      <a:pPr algn="ctr"/>
                      <a:r>
                        <a:rPr lang="en-US" sz="1000" b="0" dirty="0"/>
                        <a:t>3-12 yrs</a:t>
                      </a:r>
                    </a:p>
                    <a:p>
                      <a:pPr algn="ctr"/>
                      <a:endParaRPr lang="en-US" sz="1000" b="0" dirty="0"/>
                    </a:p>
                  </a:txBody>
                  <a:tcPr marL="52809" marR="52809" marT="26405" marB="26405" anchor="ctr"/>
                </a:tc>
                <a:tc>
                  <a:txBody>
                    <a:bodyPr/>
                    <a:lstStyle/>
                    <a:p>
                      <a:pPr algn="ctr"/>
                      <a:r>
                        <a:rPr lang="en-US" sz="1000" b="0"/>
                        <a:t>8%</a:t>
                      </a:r>
                    </a:p>
                  </a:txBody>
                  <a:tcPr marL="52809" marR="52809" marT="26405" marB="26405" anchor="ctr"/>
                </a:tc>
                <a:tc>
                  <a:txBody>
                    <a:bodyPr/>
                    <a:lstStyle/>
                    <a:p>
                      <a:pPr algn="ctr"/>
                      <a:r>
                        <a:rPr lang="en-US" sz="1000" b="0"/>
                        <a:t>Absence</a:t>
                      </a:r>
                    </a:p>
                    <a:p>
                      <a:pPr algn="ctr"/>
                      <a:r>
                        <a:rPr lang="en-US" sz="1000" b="0"/>
                        <a:t>3Hz</a:t>
                      </a:r>
                      <a:r>
                        <a:rPr lang="en-US" sz="1000" b="0" baseline="0"/>
                        <a:t> spike &amp; wave</a:t>
                      </a:r>
                      <a:endParaRPr lang="en-US" sz="1000" b="0"/>
                    </a:p>
                  </a:txBody>
                  <a:tcPr marL="52809" marR="52809" marT="26405" marB="26405" anchor="ctr"/>
                </a:tc>
                <a:tc>
                  <a:txBody>
                    <a:bodyPr/>
                    <a:lstStyle/>
                    <a:p>
                      <a:pPr algn="ctr"/>
                      <a:r>
                        <a:rPr lang="en-US" sz="1000" b="0"/>
                        <a:t>HV</a:t>
                      </a:r>
                    </a:p>
                  </a:txBody>
                  <a:tcPr marL="52809" marR="52809" marT="26405" marB="26405" anchor="ctr"/>
                </a:tc>
                <a:tc>
                  <a:txBody>
                    <a:bodyPr/>
                    <a:lstStyle/>
                    <a:p>
                      <a:pPr algn="ctr"/>
                      <a:r>
                        <a:rPr lang="en-US" sz="1000" b="0"/>
                        <a:t>Ethosuximide</a:t>
                      </a:r>
                    </a:p>
                  </a:txBody>
                  <a:tcPr marL="52809" marR="52809" marT="26405" marB="26405" anchor="ctr"/>
                </a:tc>
                <a:extLst>
                  <a:ext uri="{0D108BD9-81ED-4DB2-BD59-A6C34878D82A}">
                    <a16:rowId xmlns:a16="http://schemas.microsoft.com/office/drawing/2014/main" val="10001"/>
                  </a:ext>
                </a:extLst>
              </a:tr>
              <a:tr h="530190">
                <a:tc>
                  <a:txBody>
                    <a:bodyPr/>
                    <a:lstStyle/>
                    <a:p>
                      <a:pPr algn="ctr"/>
                      <a:r>
                        <a:rPr lang="en-US" sz="1000" b="0" dirty="0"/>
                        <a:t>Benign Rolandic Epilepsy</a:t>
                      </a:r>
                    </a:p>
                  </a:txBody>
                  <a:tcPr marL="52809" marR="52809" marT="26405" marB="26405" anchor="ctr"/>
                </a:tc>
                <a:tc>
                  <a:txBody>
                    <a:bodyPr/>
                    <a:lstStyle/>
                    <a:p>
                      <a:pPr algn="ctr"/>
                      <a:r>
                        <a:rPr lang="en-US" sz="1000" b="0" dirty="0"/>
                        <a:t>2-13 yrs</a:t>
                      </a:r>
                    </a:p>
                  </a:txBody>
                  <a:tcPr marL="52809" marR="52809" marT="26405" marB="26405" anchor="ctr"/>
                </a:tc>
                <a:tc>
                  <a:txBody>
                    <a:bodyPr/>
                    <a:lstStyle/>
                    <a:p>
                      <a:pPr algn="ctr"/>
                      <a:r>
                        <a:rPr lang="en-US" sz="1000" b="0"/>
                        <a:t>15-20%</a:t>
                      </a:r>
                    </a:p>
                  </a:txBody>
                  <a:tcPr marL="52809" marR="52809" marT="26405" marB="26405" anchor="ctr"/>
                </a:tc>
                <a:tc>
                  <a:txBody>
                    <a:bodyPr/>
                    <a:lstStyle/>
                    <a:p>
                      <a:pPr algn="ctr"/>
                      <a:r>
                        <a:rPr lang="en-US" sz="1000" b="0"/>
                        <a:t>Nocturnal</a:t>
                      </a:r>
                    </a:p>
                    <a:p>
                      <a:pPr algn="ctr"/>
                      <a:r>
                        <a:rPr lang="en-US" sz="1000" b="0"/>
                        <a:t>GTC</a:t>
                      </a:r>
                    </a:p>
                    <a:p>
                      <a:pPr algn="ctr"/>
                      <a:r>
                        <a:rPr lang="en-US" sz="1000" b="0"/>
                        <a:t>Hemiclonic</a:t>
                      </a:r>
                    </a:p>
                  </a:txBody>
                  <a:tcPr marL="52809" marR="52809" marT="26405" marB="26405" anchor="ctr"/>
                </a:tc>
                <a:tc>
                  <a:txBody>
                    <a:bodyPr/>
                    <a:lstStyle/>
                    <a:p>
                      <a:pPr algn="ctr"/>
                      <a:r>
                        <a:rPr lang="en-US" sz="1000" b="0"/>
                        <a:t>Sleep</a:t>
                      </a:r>
                    </a:p>
                  </a:txBody>
                  <a:tcPr marL="52809" marR="52809" marT="26405" marB="26405" anchor="ctr"/>
                </a:tc>
                <a:tc>
                  <a:txBody>
                    <a:bodyPr/>
                    <a:lstStyle/>
                    <a:p>
                      <a:pPr algn="ctr"/>
                      <a:r>
                        <a:rPr lang="en-US" sz="1000" b="0"/>
                        <a:t>May not medicate</a:t>
                      </a:r>
                    </a:p>
                  </a:txBody>
                  <a:tcPr marL="52809" marR="52809" marT="26405" marB="26405" anchor="ctr"/>
                </a:tc>
                <a:extLst>
                  <a:ext uri="{0D108BD9-81ED-4DB2-BD59-A6C34878D82A}">
                    <a16:rowId xmlns:a16="http://schemas.microsoft.com/office/drawing/2014/main" val="10002"/>
                  </a:ext>
                </a:extLst>
              </a:tr>
              <a:tr h="375758">
                <a:tc>
                  <a:txBody>
                    <a:bodyPr/>
                    <a:lstStyle/>
                    <a:p>
                      <a:pPr algn="ctr"/>
                      <a:r>
                        <a:rPr lang="en-US" sz="1000" b="0"/>
                        <a:t>Benign Occipital Epilepsy</a:t>
                      </a:r>
                    </a:p>
                  </a:txBody>
                  <a:tcPr marL="52809" marR="52809" marT="26405" marB="26405" anchor="ctr"/>
                </a:tc>
                <a:tc>
                  <a:txBody>
                    <a:bodyPr/>
                    <a:lstStyle/>
                    <a:p>
                      <a:pPr algn="ctr"/>
                      <a:r>
                        <a:rPr lang="en-US" sz="1000" b="0" dirty="0"/>
                        <a:t>15 mo</a:t>
                      </a:r>
                      <a:r>
                        <a:rPr lang="en-US" sz="1000" b="0" baseline="0" dirty="0"/>
                        <a:t> –    15 yrs</a:t>
                      </a:r>
                      <a:endParaRPr lang="en-US" sz="1000" b="0" dirty="0"/>
                    </a:p>
                  </a:txBody>
                  <a:tcPr marL="52809" marR="52809" marT="26405" marB="26405" anchor="ctr"/>
                </a:tc>
                <a:tc>
                  <a:txBody>
                    <a:bodyPr/>
                    <a:lstStyle/>
                    <a:p>
                      <a:pPr algn="ctr"/>
                      <a:r>
                        <a:rPr lang="en-US" sz="1000" b="0" dirty="0"/>
                        <a:t>Rare</a:t>
                      </a:r>
                    </a:p>
                  </a:txBody>
                  <a:tcPr marL="52809" marR="52809" marT="26405" marB="26405" anchor="ctr"/>
                </a:tc>
                <a:tc>
                  <a:txBody>
                    <a:bodyPr/>
                    <a:lstStyle/>
                    <a:p>
                      <a:pPr algn="ctr"/>
                      <a:r>
                        <a:rPr lang="en-US" sz="1000" b="0"/>
                        <a:t>Visual</a:t>
                      </a:r>
                    </a:p>
                  </a:txBody>
                  <a:tcPr marL="52809" marR="52809" marT="26405" marB="26405" anchor="ctr"/>
                </a:tc>
                <a:tc>
                  <a:txBody>
                    <a:bodyPr/>
                    <a:lstStyle/>
                    <a:p>
                      <a:pPr algn="ctr"/>
                      <a:r>
                        <a:rPr lang="en-US" sz="1000" b="0"/>
                        <a:t>E/O</a:t>
                      </a:r>
                      <a:r>
                        <a:rPr lang="en-US" sz="1000" b="0" baseline="0"/>
                        <a:t> enhances</a:t>
                      </a:r>
                    </a:p>
                    <a:p>
                      <a:pPr algn="ctr"/>
                      <a:r>
                        <a:rPr lang="en-US" sz="1000" b="0" baseline="0"/>
                        <a:t>Sleep inhibits</a:t>
                      </a:r>
                      <a:endParaRPr lang="en-US" sz="1000" b="0"/>
                    </a:p>
                  </a:txBody>
                  <a:tcPr marL="52809" marR="52809" marT="26405" marB="26405" anchor="ctr"/>
                </a:tc>
                <a:tc>
                  <a:txBody>
                    <a:bodyPr/>
                    <a:lstStyle/>
                    <a:p>
                      <a:pPr algn="ctr"/>
                      <a:r>
                        <a:rPr lang="en-US" sz="1000" b="0"/>
                        <a:t>Various</a:t>
                      </a:r>
                      <a:r>
                        <a:rPr lang="en-US" sz="1000" b="0" baseline="0"/>
                        <a:t> AED</a:t>
                      </a:r>
                      <a:endParaRPr lang="en-US" sz="1000" b="0"/>
                    </a:p>
                  </a:txBody>
                  <a:tcPr marL="52809" marR="52809" marT="26405" marB="26405" anchor="ctr"/>
                </a:tc>
                <a:extLst>
                  <a:ext uri="{0D108BD9-81ED-4DB2-BD59-A6C34878D82A}">
                    <a16:rowId xmlns:a16="http://schemas.microsoft.com/office/drawing/2014/main" val="10003"/>
                  </a:ext>
                </a:extLst>
              </a:tr>
              <a:tr h="375758">
                <a:tc>
                  <a:txBody>
                    <a:bodyPr/>
                    <a:lstStyle/>
                    <a:p>
                      <a:pPr algn="ctr"/>
                      <a:r>
                        <a:rPr lang="en-US" sz="1000" b="0"/>
                        <a:t>Dravet Syndrome</a:t>
                      </a:r>
                    </a:p>
                    <a:p>
                      <a:pPr algn="ctr"/>
                      <a:r>
                        <a:rPr lang="en-US" sz="1000" b="0"/>
                        <a:t>(SCN1A mutation)</a:t>
                      </a:r>
                    </a:p>
                  </a:txBody>
                  <a:tcPr marL="52809" marR="52809" marT="26405" marB="26405" anchor="ctr"/>
                </a:tc>
                <a:tc>
                  <a:txBody>
                    <a:bodyPr/>
                    <a:lstStyle/>
                    <a:p>
                      <a:pPr algn="ctr"/>
                      <a:r>
                        <a:rPr lang="en-US" sz="1000" b="0" dirty="0"/>
                        <a:t>1-12 mo</a:t>
                      </a:r>
                    </a:p>
                  </a:txBody>
                  <a:tcPr marL="52809" marR="52809" marT="26405" marB="26405" anchor="ctr"/>
                </a:tc>
                <a:tc>
                  <a:txBody>
                    <a:bodyPr/>
                    <a:lstStyle/>
                    <a:p>
                      <a:pPr algn="ctr"/>
                      <a:r>
                        <a:rPr lang="en-US" sz="1000" b="0" dirty="0"/>
                        <a:t>Rare</a:t>
                      </a:r>
                    </a:p>
                  </a:txBody>
                  <a:tcPr marL="52809" marR="52809" marT="26405" marB="26405" anchor="ctr"/>
                </a:tc>
                <a:tc>
                  <a:txBody>
                    <a:bodyPr/>
                    <a:lstStyle/>
                    <a:p>
                      <a:pPr algn="ctr"/>
                      <a:r>
                        <a:rPr lang="en-US" sz="1000" b="0" dirty="0"/>
                        <a:t>Severe Myoclonic</a:t>
                      </a:r>
                      <a:r>
                        <a:rPr lang="en-US" sz="1000" b="0" baseline="0" dirty="0"/>
                        <a:t> Epilepsy of Infancy (SMEI)</a:t>
                      </a:r>
                      <a:endParaRPr lang="en-US" sz="1000" b="0" dirty="0"/>
                    </a:p>
                  </a:txBody>
                  <a:tcPr marL="52809" marR="52809" marT="26405" marB="26405" anchor="ctr"/>
                </a:tc>
                <a:tc>
                  <a:txBody>
                    <a:bodyPr/>
                    <a:lstStyle/>
                    <a:p>
                      <a:pPr algn="ctr"/>
                      <a:r>
                        <a:rPr lang="en-US" sz="1000" b="0"/>
                        <a:t>N/A</a:t>
                      </a:r>
                    </a:p>
                  </a:txBody>
                  <a:tcPr marL="52809" marR="52809" marT="26405" marB="26405" anchor="ctr"/>
                </a:tc>
                <a:tc>
                  <a:txBody>
                    <a:bodyPr/>
                    <a:lstStyle/>
                    <a:p>
                      <a:pPr algn="ctr"/>
                      <a:r>
                        <a:rPr lang="en-US" sz="1000" b="0"/>
                        <a:t>Valproic Acid</a:t>
                      </a:r>
                    </a:p>
                    <a:p>
                      <a:pPr algn="ctr"/>
                      <a:r>
                        <a:rPr lang="en-US" sz="1000" b="0"/>
                        <a:t>Topiramate</a:t>
                      </a:r>
                    </a:p>
                  </a:txBody>
                  <a:tcPr marL="52809" marR="52809" marT="26405" marB="26405" anchor="ctr"/>
                </a:tc>
                <a:extLst>
                  <a:ext uri="{0D108BD9-81ED-4DB2-BD59-A6C34878D82A}">
                    <a16:rowId xmlns:a16="http://schemas.microsoft.com/office/drawing/2014/main" val="10004"/>
                  </a:ext>
                </a:extLst>
              </a:tr>
              <a:tr h="688620">
                <a:tc>
                  <a:txBody>
                    <a:bodyPr/>
                    <a:lstStyle/>
                    <a:p>
                      <a:pPr algn="ctr"/>
                      <a:r>
                        <a:rPr lang="en-US" sz="1000" b="0"/>
                        <a:t>Juvenile</a:t>
                      </a:r>
                      <a:r>
                        <a:rPr lang="en-US" sz="1000" b="0" baseline="0"/>
                        <a:t> Myoclonic Epilepsy</a:t>
                      </a:r>
                    </a:p>
                    <a:p>
                      <a:pPr algn="ctr"/>
                      <a:r>
                        <a:rPr lang="en-US" sz="1000" b="0" baseline="0"/>
                        <a:t>(Chromosome 6)</a:t>
                      </a:r>
                      <a:endParaRPr lang="en-US" sz="1000" b="0"/>
                    </a:p>
                  </a:txBody>
                  <a:tcPr marL="52809" marR="52809" marT="26405" marB="26405" anchor="ctr"/>
                </a:tc>
                <a:tc>
                  <a:txBody>
                    <a:bodyPr/>
                    <a:lstStyle/>
                    <a:p>
                      <a:pPr algn="ctr"/>
                      <a:r>
                        <a:rPr lang="en-US" sz="1000" b="0" dirty="0"/>
                        <a:t>12-18 yrs</a:t>
                      </a:r>
                    </a:p>
                  </a:txBody>
                  <a:tcPr marL="52809" marR="52809" marT="26405" marB="26405" anchor="ctr"/>
                </a:tc>
                <a:tc>
                  <a:txBody>
                    <a:bodyPr/>
                    <a:lstStyle/>
                    <a:p>
                      <a:pPr algn="ctr"/>
                      <a:r>
                        <a:rPr lang="en-US" sz="1000" b="0" dirty="0"/>
                        <a:t>5%</a:t>
                      </a:r>
                    </a:p>
                  </a:txBody>
                  <a:tcPr marL="52809" marR="52809" marT="26405" marB="26405" anchor="ctr"/>
                </a:tc>
                <a:tc>
                  <a:txBody>
                    <a:bodyPr/>
                    <a:lstStyle/>
                    <a:p>
                      <a:pPr algn="ctr"/>
                      <a:r>
                        <a:rPr lang="en-US" sz="1000" b="0" dirty="0"/>
                        <a:t>Myoclonic</a:t>
                      </a:r>
                    </a:p>
                    <a:p>
                      <a:pPr algn="ctr"/>
                      <a:r>
                        <a:rPr lang="en-US" sz="1000" b="0" dirty="0"/>
                        <a:t>GTC</a:t>
                      </a:r>
                    </a:p>
                    <a:p>
                      <a:pPr algn="ctr"/>
                      <a:r>
                        <a:rPr lang="en-US" sz="1000" b="0" dirty="0"/>
                        <a:t>Absence</a:t>
                      </a:r>
                    </a:p>
                  </a:txBody>
                  <a:tcPr marL="52809" marR="52809" marT="26405" marB="26405" anchor="ctr"/>
                </a:tc>
                <a:tc>
                  <a:txBody>
                    <a:bodyPr/>
                    <a:lstStyle/>
                    <a:p>
                      <a:pPr algn="ctr"/>
                      <a:r>
                        <a:rPr lang="en-US" sz="1000" b="0" dirty="0"/>
                        <a:t>N/A</a:t>
                      </a:r>
                    </a:p>
                  </a:txBody>
                  <a:tcPr marL="52809" marR="52809" marT="26405" marB="26405" anchor="ctr"/>
                </a:tc>
                <a:tc>
                  <a:txBody>
                    <a:bodyPr/>
                    <a:lstStyle/>
                    <a:p>
                      <a:pPr algn="ctr"/>
                      <a:r>
                        <a:rPr lang="en-US" sz="1000" b="0"/>
                        <a:t>Valproic Acid</a:t>
                      </a:r>
                    </a:p>
                  </a:txBody>
                  <a:tcPr marL="52809" marR="52809" marT="26405" marB="26405" anchor="ctr"/>
                </a:tc>
                <a:extLst>
                  <a:ext uri="{0D108BD9-81ED-4DB2-BD59-A6C34878D82A}">
                    <a16:rowId xmlns:a16="http://schemas.microsoft.com/office/drawing/2014/main" val="10005"/>
                  </a:ext>
                </a:extLst>
              </a:tr>
              <a:tr h="530190">
                <a:tc>
                  <a:txBody>
                    <a:bodyPr/>
                    <a:lstStyle/>
                    <a:p>
                      <a:pPr algn="ctr"/>
                      <a:r>
                        <a:rPr lang="en-US" sz="1000" b="0"/>
                        <a:t>Landau-Kleffner Syndrome</a:t>
                      </a:r>
                    </a:p>
                  </a:txBody>
                  <a:tcPr marL="52809" marR="52809" marT="26405" marB="26405" anchor="ctr"/>
                </a:tc>
                <a:tc>
                  <a:txBody>
                    <a:bodyPr/>
                    <a:lstStyle/>
                    <a:p>
                      <a:pPr algn="ctr"/>
                      <a:r>
                        <a:rPr lang="en-US" sz="1000" b="0" dirty="0"/>
                        <a:t>2-13 yrs</a:t>
                      </a:r>
                    </a:p>
                  </a:txBody>
                  <a:tcPr marL="52809" marR="52809" marT="26405" marB="26405" anchor="ctr"/>
                </a:tc>
                <a:tc>
                  <a:txBody>
                    <a:bodyPr/>
                    <a:lstStyle/>
                    <a:p>
                      <a:pPr algn="ctr"/>
                      <a:r>
                        <a:rPr lang="en-US" sz="1000" b="0"/>
                        <a:t>Rare</a:t>
                      </a:r>
                    </a:p>
                  </a:txBody>
                  <a:tcPr marL="52809" marR="52809" marT="26405" marB="26405" anchor="ctr"/>
                </a:tc>
                <a:tc>
                  <a:txBody>
                    <a:bodyPr/>
                    <a:lstStyle/>
                    <a:p>
                      <a:pPr algn="ctr"/>
                      <a:r>
                        <a:rPr lang="en-US" sz="1000" b="0"/>
                        <a:t>GTC</a:t>
                      </a:r>
                    </a:p>
                    <a:p>
                      <a:pPr algn="ctr"/>
                      <a:r>
                        <a:rPr lang="en-US" sz="1000" b="0"/>
                        <a:t>Myoclonic</a:t>
                      </a:r>
                    </a:p>
                    <a:p>
                      <a:pPr algn="ctr"/>
                      <a:r>
                        <a:rPr lang="en-US" sz="1000" b="0"/>
                        <a:t>Absence</a:t>
                      </a:r>
                    </a:p>
                  </a:txBody>
                  <a:tcPr marL="52809" marR="52809" marT="26405" marB="26405" anchor="ctr"/>
                </a:tc>
                <a:tc>
                  <a:txBody>
                    <a:bodyPr/>
                    <a:lstStyle/>
                    <a:p>
                      <a:pPr algn="ctr"/>
                      <a:r>
                        <a:rPr lang="en-US" sz="1000" b="0" dirty="0"/>
                        <a:t>Sleep – ESES is seen</a:t>
                      </a:r>
                    </a:p>
                  </a:txBody>
                  <a:tcPr marL="52809" marR="52809" marT="26405" marB="26405" anchor="ctr"/>
                </a:tc>
                <a:tc>
                  <a:txBody>
                    <a:bodyPr/>
                    <a:lstStyle/>
                    <a:p>
                      <a:pPr algn="ctr"/>
                      <a:r>
                        <a:rPr lang="en-US" sz="1000" b="0" dirty="0"/>
                        <a:t>Steroids</a:t>
                      </a:r>
                    </a:p>
                    <a:p>
                      <a:pPr algn="ctr"/>
                      <a:r>
                        <a:rPr lang="en-US" sz="1000" b="0" dirty="0"/>
                        <a:t>Various AED</a:t>
                      </a:r>
                    </a:p>
                  </a:txBody>
                  <a:tcPr marL="52809" marR="52809" marT="26405" marB="26405" anchor="ctr"/>
                </a:tc>
                <a:extLst>
                  <a:ext uri="{0D108BD9-81ED-4DB2-BD59-A6C34878D82A}">
                    <a16:rowId xmlns:a16="http://schemas.microsoft.com/office/drawing/2014/main" val="10006"/>
                  </a:ext>
                </a:extLst>
              </a:tr>
              <a:tr h="688620">
                <a:tc>
                  <a:txBody>
                    <a:bodyPr/>
                    <a:lstStyle/>
                    <a:p>
                      <a:pPr algn="ctr"/>
                      <a:r>
                        <a:rPr lang="en-US" sz="1000" b="0" dirty="0"/>
                        <a:t>Lennox-</a:t>
                      </a:r>
                      <a:r>
                        <a:rPr lang="en-US" sz="1000" b="0" dirty="0" err="1"/>
                        <a:t>Gastaut</a:t>
                      </a:r>
                      <a:endParaRPr lang="en-US" sz="1000" b="0" dirty="0"/>
                    </a:p>
                  </a:txBody>
                  <a:tcPr marL="52809" marR="52809" marT="26405" marB="26405" anchor="ctr"/>
                </a:tc>
                <a:tc>
                  <a:txBody>
                    <a:bodyPr/>
                    <a:lstStyle/>
                    <a:p>
                      <a:pPr algn="ctr"/>
                      <a:r>
                        <a:rPr lang="en-US" sz="1000" b="0" dirty="0"/>
                        <a:t>1-8 yrs</a:t>
                      </a:r>
                    </a:p>
                  </a:txBody>
                  <a:tcPr marL="52809" marR="52809" marT="26405" marB="26405" anchor="ctr"/>
                </a:tc>
                <a:tc>
                  <a:txBody>
                    <a:bodyPr/>
                    <a:lstStyle/>
                    <a:p>
                      <a:pPr algn="ctr"/>
                      <a:r>
                        <a:rPr lang="en-US" sz="1000" b="0"/>
                        <a:t>3-10%</a:t>
                      </a:r>
                    </a:p>
                  </a:txBody>
                  <a:tcPr marL="52809" marR="52809" marT="26405" marB="26405" anchor="ctr"/>
                </a:tc>
                <a:tc>
                  <a:txBody>
                    <a:bodyPr/>
                    <a:lstStyle/>
                    <a:p>
                      <a:pPr algn="ctr"/>
                      <a:r>
                        <a:rPr lang="en-US" sz="1000" b="0" dirty="0"/>
                        <a:t>Tonic</a:t>
                      </a:r>
                    </a:p>
                    <a:p>
                      <a:pPr algn="ctr"/>
                      <a:r>
                        <a:rPr lang="en-US" sz="1000" b="0" dirty="0"/>
                        <a:t>Atonic</a:t>
                      </a:r>
                    </a:p>
                    <a:p>
                      <a:pPr algn="ctr"/>
                      <a:r>
                        <a:rPr lang="en-US" sz="1000" b="0" dirty="0"/>
                        <a:t>Absence</a:t>
                      </a:r>
                    </a:p>
                    <a:p>
                      <a:pPr algn="ctr"/>
                      <a:r>
                        <a:rPr lang="en-US" sz="1000" b="0" dirty="0"/>
                        <a:t>Drop</a:t>
                      </a:r>
                    </a:p>
                  </a:txBody>
                  <a:tcPr marL="52809" marR="52809" marT="26405" marB="26405" anchor="ctr"/>
                </a:tc>
                <a:tc>
                  <a:txBody>
                    <a:bodyPr/>
                    <a:lstStyle/>
                    <a:p>
                      <a:pPr algn="ctr"/>
                      <a:r>
                        <a:rPr lang="en-US" sz="1000" b="0"/>
                        <a:t>N/A</a:t>
                      </a:r>
                    </a:p>
                  </a:txBody>
                  <a:tcPr marL="52809" marR="52809" marT="26405" marB="26405" anchor="ctr"/>
                </a:tc>
                <a:tc>
                  <a:txBody>
                    <a:bodyPr/>
                    <a:lstStyle/>
                    <a:p>
                      <a:pPr algn="ctr"/>
                      <a:r>
                        <a:rPr lang="en-US" sz="1000" b="0" dirty="0"/>
                        <a:t>Valproic</a:t>
                      </a:r>
                      <a:r>
                        <a:rPr lang="en-US" sz="1000" b="0" baseline="0" dirty="0"/>
                        <a:t> Acid</a:t>
                      </a:r>
                      <a:endParaRPr lang="en-US" sz="1000" b="0" dirty="0"/>
                    </a:p>
                  </a:txBody>
                  <a:tcPr marL="52809" marR="52809" marT="26405" marB="26405" anchor="ctr"/>
                </a:tc>
                <a:extLst>
                  <a:ext uri="{0D108BD9-81ED-4DB2-BD59-A6C34878D82A}">
                    <a16:rowId xmlns:a16="http://schemas.microsoft.com/office/drawing/2014/main" val="10007"/>
                  </a:ext>
                </a:extLst>
              </a:tr>
              <a:tr h="530190">
                <a:tc>
                  <a:txBody>
                    <a:bodyPr/>
                    <a:lstStyle/>
                    <a:p>
                      <a:pPr algn="ctr"/>
                      <a:r>
                        <a:rPr lang="en-US" sz="1000" b="0"/>
                        <a:t>West’s Syndrome</a:t>
                      </a:r>
                    </a:p>
                  </a:txBody>
                  <a:tcPr marL="52809" marR="52809" marT="26405" marB="26405" anchor="ctr"/>
                </a:tc>
                <a:tc>
                  <a:txBody>
                    <a:bodyPr/>
                    <a:lstStyle/>
                    <a:p>
                      <a:pPr algn="ctr"/>
                      <a:r>
                        <a:rPr lang="en-US" sz="1000" b="0"/>
                        <a:t>&lt; 1 yr</a:t>
                      </a:r>
                    </a:p>
                  </a:txBody>
                  <a:tcPr marL="52809" marR="52809" marT="26405" marB="26405" anchor="ctr"/>
                </a:tc>
                <a:tc>
                  <a:txBody>
                    <a:bodyPr/>
                    <a:lstStyle/>
                    <a:p>
                      <a:pPr algn="ctr"/>
                      <a:r>
                        <a:rPr lang="en-US" sz="1000" b="0"/>
                        <a:t>Rare</a:t>
                      </a:r>
                    </a:p>
                  </a:txBody>
                  <a:tcPr marL="52809" marR="52809" marT="26405" marB="26405" anchor="ctr"/>
                </a:tc>
                <a:tc>
                  <a:txBody>
                    <a:bodyPr/>
                    <a:lstStyle/>
                    <a:p>
                      <a:pPr algn="ctr"/>
                      <a:r>
                        <a:rPr lang="en-US" sz="1000" b="0"/>
                        <a:t>Infantile</a:t>
                      </a:r>
                      <a:r>
                        <a:rPr lang="en-US" sz="1000" b="0" baseline="0"/>
                        <a:t> Spasms</a:t>
                      </a:r>
                      <a:endParaRPr lang="en-US" sz="1000" b="0"/>
                    </a:p>
                  </a:txBody>
                  <a:tcPr marL="52809" marR="52809" marT="26405" marB="26405" anchor="ctr"/>
                </a:tc>
                <a:tc>
                  <a:txBody>
                    <a:bodyPr/>
                    <a:lstStyle/>
                    <a:p>
                      <a:pPr algn="ctr"/>
                      <a:r>
                        <a:rPr lang="en-US" sz="1000" b="0" dirty="0"/>
                        <a:t>N/A – EEG shows Hypsarrhythmia </a:t>
                      </a:r>
                    </a:p>
                  </a:txBody>
                  <a:tcPr marL="52809" marR="52809" marT="26405" marB="26405" anchor="ctr"/>
                </a:tc>
                <a:tc>
                  <a:txBody>
                    <a:bodyPr/>
                    <a:lstStyle/>
                    <a:p>
                      <a:pPr algn="ctr"/>
                      <a:r>
                        <a:rPr lang="en-US" sz="1000" b="0" dirty="0"/>
                        <a:t>Adrenocorticotropic Hormone (ACTH)</a:t>
                      </a:r>
                    </a:p>
                    <a:p>
                      <a:pPr algn="ctr"/>
                      <a:r>
                        <a:rPr lang="en-US" sz="1000" b="0" dirty="0"/>
                        <a:t>Steroids</a:t>
                      </a:r>
                    </a:p>
                  </a:txBody>
                  <a:tcPr marL="52809" marR="52809" marT="26405" marB="2640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04A8A-FF53-E54E-850F-52AED8413C7F}"/>
              </a:ext>
            </a:extLst>
          </p:cNvPr>
          <p:cNvSpPr>
            <a:spLocks noGrp="1"/>
          </p:cNvSpPr>
          <p:nvPr>
            <p:ph type="title"/>
          </p:nvPr>
        </p:nvSpPr>
        <p:spPr>
          <a:xfrm>
            <a:off x="965199" y="609600"/>
            <a:ext cx="7648121" cy="1099457"/>
          </a:xfrm>
        </p:spPr>
        <p:txBody>
          <a:bodyPr>
            <a:normAutofit/>
          </a:bodyPr>
          <a:lstStyle/>
          <a:p>
            <a:r>
              <a:rPr lang="en-US" dirty="0"/>
              <a:t>Objectives</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31F504E-03A6-446D-9457-3297D0A37360}"/>
              </a:ext>
            </a:extLst>
          </p:cNvPr>
          <p:cNvGraphicFramePr>
            <a:graphicFrameLocks noGrp="1"/>
          </p:cNvGraphicFramePr>
          <p:nvPr>
            <p:ph idx="1"/>
            <p:extLst>
              <p:ext uri="{D42A27DB-BD31-4B8C-83A1-F6EECF244321}">
                <p14:modId xmlns:p14="http://schemas.microsoft.com/office/powerpoint/2010/main" val="67009127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56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1130300" y="2404534"/>
            <a:ext cx="5825202" cy="1646302"/>
          </a:xfrm>
        </p:spPr>
        <p:txBody>
          <a:bodyPr vert="horz" lIns="91440" tIns="45720" rIns="91440" bIns="45720" rtlCol="0" anchor="b">
            <a:normAutofit/>
          </a:bodyPr>
          <a:lstStyle/>
          <a:p>
            <a:pPr algn="ctr">
              <a:lnSpc>
                <a:spcPct val="90000"/>
              </a:lnSpc>
            </a:pPr>
            <a:r>
              <a:rPr lang="en-US" sz="5400" dirty="0"/>
              <a:t>Anatomy &amp; Seizures</a:t>
            </a: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p:cNvSpPr>
            <a:spLocks noGrp="1"/>
          </p:cNvSpPr>
          <p:nvPr>
            <p:ph type="title"/>
          </p:nvPr>
        </p:nvSpPr>
        <p:spPr>
          <a:xfrm>
            <a:off x="505315" y="643467"/>
            <a:ext cx="3152284" cy="1375608"/>
          </a:xfrm>
        </p:spPr>
        <p:txBody>
          <a:bodyPr anchor="ctr">
            <a:normAutofit/>
          </a:bodyPr>
          <a:lstStyle/>
          <a:p>
            <a:r>
              <a:rPr lang="en-US">
                <a:solidFill>
                  <a:schemeClr val="bg1"/>
                </a:solidFill>
              </a:rPr>
              <a:t>Anatomy &amp; Seizures</a:t>
            </a:r>
          </a:p>
        </p:txBody>
      </p:sp>
      <p:sp>
        <p:nvSpPr>
          <p:cNvPr id="4" name="Content Placeholder 3"/>
          <p:cNvSpPr>
            <a:spLocks noGrp="1"/>
          </p:cNvSpPr>
          <p:nvPr>
            <p:ph idx="1"/>
          </p:nvPr>
        </p:nvSpPr>
        <p:spPr>
          <a:xfrm>
            <a:off x="505314" y="2160590"/>
            <a:ext cx="3274125" cy="4011610"/>
          </a:xfrm>
        </p:spPr>
        <p:txBody>
          <a:bodyPr>
            <a:noAutofit/>
          </a:bodyPr>
          <a:lstStyle/>
          <a:p>
            <a:pPr>
              <a:lnSpc>
                <a:spcPct val="90000"/>
              </a:lnSpc>
            </a:pPr>
            <a:r>
              <a:rPr lang="en-US" sz="1400" b="1" dirty="0">
                <a:solidFill>
                  <a:schemeClr val="bg1"/>
                </a:solidFill>
              </a:rPr>
              <a:t>Broca’s Area</a:t>
            </a:r>
          </a:p>
          <a:p>
            <a:pPr lvl="1">
              <a:lnSpc>
                <a:spcPct val="90000"/>
              </a:lnSpc>
            </a:pPr>
            <a:r>
              <a:rPr lang="en-US" sz="1200" dirty="0">
                <a:solidFill>
                  <a:schemeClr val="bg1"/>
                </a:solidFill>
              </a:rPr>
              <a:t>Expressive Speech</a:t>
            </a:r>
          </a:p>
          <a:p>
            <a:pPr>
              <a:lnSpc>
                <a:spcPct val="90000"/>
              </a:lnSpc>
            </a:pPr>
            <a:r>
              <a:rPr lang="en-US" sz="1400" b="1" dirty="0">
                <a:solidFill>
                  <a:schemeClr val="bg1"/>
                </a:solidFill>
              </a:rPr>
              <a:t>Wernicke’s Area</a:t>
            </a:r>
          </a:p>
          <a:p>
            <a:pPr lvl="1">
              <a:lnSpc>
                <a:spcPct val="90000"/>
              </a:lnSpc>
            </a:pPr>
            <a:r>
              <a:rPr lang="en-US" sz="1200" dirty="0">
                <a:solidFill>
                  <a:schemeClr val="bg1"/>
                </a:solidFill>
              </a:rPr>
              <a:t>Receptive Speech</a:t>
            </a:r>
          </a:p>
          <a:p>
            <a:pPr>
              <a:lnSpc>
                <a:spcPct val="90000"/>
              </a:lnSpc>
            </a:pPr>
            <a:r>
              <a:rPr lang="en-US" sz="1400" b="1" dirty="0">
                <a:solidFill>
                  <a:schemeClr val="bg1"/>
                </a:solidFill>
              </a:rPr>
              <a:t>Transverse Temporal Gyrus</a:t>
            </a:r>
          </a:p>
          <a:p>
            <a:pPr lvl="1">
              <a:lnSpc>
                <a:spcPct val="90000"/>
              </a:lnSpc>
            </a:pPr>
            <a:r>
              <a:rPr lang="en-US" sz="1200" dirty="0">
                <a:solidFill>
                  <a:schemeClr val="bg1"/>
                </a:solidFill>
              </a:rPr>
              <a:t>AKA: Heschl’s Gyrus</a:t>
            </a:r>
          </a:p>
          <a:p>
            <a:pPr lvl="1">
              <a:lnSpc>
                <a:spcPct val="90000"/>
              </a:lnSpc>
            </a:pPr>
            <a:r>
              <a:rPr lang="en-US" sz="1200" dirty="0">
                <a:solidFill>
                  <a:schemeClr val="bg1"/>
                </a:solidFill>
              </a:rPr>
              <a:t>Primary Auditory Cortex</a:t>
            </a:r>
          </a:p>
          <a:p>
            <a:pPr>
              <a:lnSpc>
                <a:spcPct val="90000"/>
              </a:lnSpc>
            </a:pPr>
            <a:r>
              <a:rPr lang="en-US" sz="1400" b="1" dirty="0">
                <a:solidFill>
                  <a:schemeClr val="bg1"/>
                </a:solidFill>
              </a:rPr>
              <a:t>Angular Gyrus</a:t>
            </a:r>
          </a:p>
          <a:p>
            <a:pPr lvl="1">
              <a:lnSpc>
                <a:spcPct val="90000"/>
              </a:lnSpc>
            </a:pPr>
            <a:r>
              <a:rPr lang="en-US" sz="1200" dirty="0">
                <a:solidFill>
                  <a:schemeClr val="bg1"/>
                </a:solidFill>
              </a:rPr>
              <a:t>Processes related to Language</a:t>
            </a:r>
          </a:p>
          <a:p>
            <a:pPr lvl="1">
              <a:lnSpc>
                <a:spcPct val="90000"/>
              </a:lnSpc>
            </a:pPr>
            <a:r>
              <a:rPr lang="en-US" sz="1200" dirty="0">
                <a:solidFill>
                  <a:schemeClr val="bg1"/>
                </a:solidFill>
              </a:rPr>
              <a:t>Number Processing</a:t>
            </a:r>
          </a:p>
          <a:p>
            <a:pPr lvl="1">
              <a:lnSpc>
                <a:spcPct val="90000"/>
              </a:lnSpc>
            </a:pPr>
            <a:r>
              <a:rPr lang="en-US" sz="1200" dirty="0">
                <a:solidFill>
                  <a:schemeClr val="bg1"/>
                </a:solidFill>
              </a:rPr>
              <a:t>Spatial Recognition</a:t>
            </a:r>
          </a:p>
          <a:p>
            <a:pPr lvl="1">
              <a:lnSpc>
                <a:spcPct val="90000"/>
              </a:lnSpc>
            </a:pPr>
            <a:r>
              <a:rPr lang="en-US" sz="1200" dirty="0">
                <a:solidFill>
                  <a:schemeClr val="bg1"/>
                </a:solidFill>
              </a:rPr>
              <a:t>Memory Retrieval</a:t>
            </a:r>
          </a:p>
          <a:p>
            <a:pPr lvl="1">
              <a:lnSpc>
                <a:spcPct val="90000"/>
              </a:lnSpc>
            </a:pPr>
            <a:r>
              <a:rPr lang="en-US" sz="1200" dirty="0">
                <a:solidFill>
                  <a:schemeClr val="bg1"/>
                </a:solidFill>
              </a:rPr>
              <a:t>Attention</a:t>
            </a:r>
          </a:p>
        </p:txBody>
      </p:sp>
      <p:pic>
        <p:nvPicPr>
          <p:cNvPr id="5" name="Picture 4" descr="Transverse temporal gyrus.jpg"/>
          <p:cNvPicPr>
            <a:picLocks noChangeAspect="1"/>
          </p:cNvPicPr>
          <p:nvPr/>
        </p:nvPicPr>
        <p:blipFill rotWithShape="1">
          <a:blip r:embed="rId3" cstate="print"/>
          <a:srcRect l="5882"/>
          <a:stretch/>
        </p:blipFill>
        <p:spPr>
          <a:xfrm>
            <a:off x="4556060" y="1600200"/>
            <a:ext cx="3857625" cy="3955256"/>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p:cNvSpPr>
            <a:spLocks noGrp="1"/>
          </p:cNvSpPr>
          <p:nvPr>
            <p:ph type="title"/>
          </p:nvPr>
        </p:nvSpPr>
        <p:spPr>
          <a:xfrm>
            <a:off x="505315" y="643467"/>
            <a:ext cx="3152284" cy="1375608"/>
          </a:xfrm>
        </p:spPr>
        <p:txBody>
          <a:bodyPr anchor="ctr">
            <a:normAutofit/>
          </a:bodyPr>
          <a:lstStyle/>
          <a:p>
            <a:r>
              <a:rPr lang="en-US">
                <a:solidFill>
                  <a:schemeClr val="bg1"/>
                </a:solidFill>
              </a:rPr>
              <a:t>Anatomy &amp; Seizures</a:t>
            </a:r>
          </a:p>
        </p:txBody>
      </p:sp>
      <p:sp>
        <p:nvSpPr>
          <p:cNvPr id="5" name="Content Placeholder 4"/>
          <p:cNvSpPr>
            <a:spLocks noGrp="1"/>
          </p:cNvSpPr>
          <p:nvPr>
            <p:ph idx="1"/>
          </p:nvPr>
        </p:nvSpPr>
        <p:spPr>
          <a:xfrm>
            <a:off x="505315" y="2160590"/>
            <a:ext cx="3152284" cy="3630610"/>
          </a:xfrm>
        </p:spPr>
        <p:txBody>
          <a:bodyPr>
            <a:normAutofit/>
          </a:bodyPr>
          <a:lstStyle/>
          <a:p>
            <a:pPr>
              <a:lnSpc>
                <a:spcPct val="90000"/>
              </a:lnSpc>
            </a:pPr>
            <a:r>
              <a:rPr lang="en-US" b="1" dirty="0">
                <a:solidFill>
                  <a:schemeClr val="bg1"/>
                </a:solidFill>
              </a:rPr>
              <a:t>Insula</a:t>
            </a:r>
            <a:endParaRPr lang="en-US" dirty="0">
              <a:solidFill>
                <a:schemeClr val="bg1"/>
              </a:solidFill>
            </a:endParaRPr>
          </a:p>
          <a:p>
            <a:pPr lvl="1">
              <a:lnSpc>
                <a:spcPct val="90000"/>
              </a:lnSpc>
            </a:pPr>
            <a:r>
              <a:rPr lang="en-US" dirty="0">
                <a:solidFill>
                  <a:schemeClr val="bg1"/>
                </a:solidFill>
              </a:rPr>
              <a:t>Deep within lateral fissure between temporal and frontal lobes</a:t>
            </a:r>
          </a:p>
          <a:p>
            <a:pPr lvl="1">
              <a:lnSpc>
                <a:spcPct val="90000"/>
              </a:lnSpc>
            </a:pPr>
            <a:r>
              <a:rPr lang="en-US" dirty="0">
                <a:solidFill>
                  <a:schemeClr val="bg1"/>
                </a:solidFill>
              </a:rPr>
              <a:t>Function</a:t>
            </a:r>
          </a:p>
          <a:p>
            <a:pPr lvl="2">
              <a:lnSpc>
                <a:spcPct val="90000"/>
              </a:lnSpc>
            </a:pPr>
            <a:r>
              <a:rPr lang="en-US" dirty="0">
                <a:solidFill>
                  <a:schemeClr val="bg1"/>
                </a:solidFill>
              </a:rPr>
              <a:t>Perception, motor control, self-awareness, interpersonal experience, regulation of homeostasis, consciousness, emotion</a:t>
            </a:r>
          </a:p>
        </p:txBody>
      </p:sp>
      <p:pic>
        <p:nvPicPr>
          <p:cNvPr id="7" name="Content Placeholder 6" descr="Insula.jpg"/>
          <p:cNvPicPr>
            <a:picLocks noGrp="1" noChangeAspect="1"/>
          </p:cNvPicPr>
          <p:nvPr>
            <p:ph sz="half" idx="4294967295"/>
          </p:nvPr>
        </p:nvPicPr>
        <p:blipFill>
          <a:blip r:embed="rId3" cstate="print"/>
          <a:stretch>
            <a:fillRect/>
          </a:stretch>
        </p:blipFill>
        <p:spPr>
          <a:xfrm>
            <a:off x="4306298" y="1905000"/>
            <a:ext cx="4510474" cy="3382855"/>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Anatomy &amp; Seizures</a:t>
            </a:r>
          </a:p>
        </p:txBody>
      </p:sp>
      <p:sp>
        <p:nvSpPr>
          <p:cNvPr id="3" name="Content Placeholder 2"/>
          <p:cNvSpPr>
            <a:spLocks noGrp="1"/>
          </p:cNvSpPr>
          <p:nvPr>
            <p:ph idx="1"/>
          </p:nvPr>
        </p:nvSpPr>
        <p:spPr>
          <a:xfrm>
            <a:off x="505315" y="2160590"/>
            <a:ext cx="2980457" cy="3440110"/>
          </a:xfrm>
        </p:spPr>
        <p:txBody>
          <a:bodyPr>
            <a:normAutofit/>
          </a:bodyPr>
          <a:lstStyle/>
          <a:p>
            <a:pPr>
              <a:lnSpc>
                <a:spcPct val="90000"/>
              </a:lnSpc>
            </a:pPr>
            <a:r>
              <a:rPr lang="en-US" b="1" dirty="0">
                <a:solidFill>
                  <a:schemeClr val="bg1"/>
                </a:solidFill>
              </a:rPr>
              <a:t>Limbic System</a:t>
            </a:r>
          </a:p>
          <a:p>
            <a:pPr lvl="1">
              <a:lnSpc>
                <a:spcPct val="90000"/>
              </a:lnSpc>
            </a:pPr>
            <a:r>
              <a:rPr lang="en-US" dirty="0">
                <a:solidFill>
                  <a:schemeClr val="bg1"/>
                </a:solidFill>
              </a:rPr>
              <a:t>Hippocampus, Amygdala, Anterior Thalamic Nuclei</a:t>
            </a:r>
          </a:p>
          <a:p>
            <a:pPr lvl="2">
              <a:lnSpc>
                <a:spcPct val="90000"/>
              </a:lnSpc>
            </a:pPr>
            <a:r>
              <a:rPr lang="en-US" dirty="0">
                <a:solidFill>
                  <a:schemeClr val="bg1"/>
                </a:solidFill>
              </a:rPr>
              <a:t>Deep within medial temporal lobe</a:t>
            </a:r>
          </a:p>
          <a:p>
            <a:pPr lvl="1">
              <a:lnSpc>
                <a:spcPct val="90000"/>
              </a:lnSpc>
            </a:pPr>
            <a:r>
              <a:rPr lang="en-US" dirty="0">
                <a:solidFill>
                  <a:schemeClr val="bg1"/>
                </a:solidFill>
              </a:rPr>
              <a:t>Functions</a:t>
            </a:r>
          </a:p>
          <a:p>
            <a:pPr lvl="2">
              <a:lnSpc>
                <a:spcPct val="90000"/>
              </a:lnSpc>
            </a:pPr>
            <a:r>
              <a:rPr lang="en-US" dirty="0">
                <a:solidFill>
                  <a:schemeClr val="bg1"/>
                </a:solidFill>
              </a:rPr>
              <a:t>Emotion</a:t>
            </a:r>
          </a:p>
          <a:p>
            <a:pPr lvl="2">
              <a:lnSpc>
                <a:spcPct val="90000"/>
              </a:lnSpc>
            </a:pPr>
            <a:r>
              <a:rPr lang="en-US" dirty="0">
                <a:solidFill>
                  <a:schemeClr val="bg1"/>
                </a:solidFill>
              </a:rPr>
              <a:t>Behavior</a:t>
            </a:r>
          </a:p>
          <a:p>
            <a:pPr lvl="2">
              <a:lnSpc>
                <a:spcPct val="90000"/>
              </a:lnSpc>
            </a:pPr>
            <a:r>
              <a:rPr lang="en-US" dirty="0">
                <a:solidFill>
                  <a:schemeClr val="bg1"/>
                </a:solidFill>
              </a:rPr>
              <a:t>Long Term Memory</a:t>
            </a:r>
          </a:p>
          <a:p>
            <a:pPr lvl="2">
              <a:lnSpc>
                <a:spcPct val="90000"/>
              </a:lnSpc>
            </a:pPr>
            <a:r>
              <a:rPr lang="en-US" dirty="0">
                <a:solidFill>
                  <a:schemeClr val="bg1"/>
                </a:solidFill>
              </a:rPr>
              <a:t>Olfaction</a:t>
            </a:r>
          </a:p>
        </p:txBody>
      </p:sp>
      <p:pic>
        <p:nvPicPr>
          <p:cNvPr id="4" name="Picture 3" descr="Limbic System.png"/>
          <p:cNvPicPr>
            <a:picLocks noChangeAspect="1"/>
          </p:cNvPicPr>
          <p:nvPr/>
        </p:nvPicPr>
        <p:blipFill rotWithShape="1">
          <a:blip r:embed="rId3" cstate="print"/>
          <a:srcRect l="1887" r="1887"/>
          <a:stretch/>
        </p:blipFill>
        <p:spPr>
          <a:xfrm>
            <a:off x="4296976" y="2033362"/>
            <a:ext cx="4496186" cy="3107231"/>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Anatomy &amp; Seizures</a:t>
            </a:r>
          </a:p>
        </p:txBody>
      </p:sp>
      <p:sp>
        <p:nvSpPr>
          <p:cNvPr id="7" name="Content Placeholder 6"/>
          <p:cNvSpPr>
            <a:spLocks noGrp="1"/>
          </p:cNvSpPr>
          <p:nvPr>
            <p:ph idx="1"/>
          </p:nvPr>
        </p:nvSpPr>
        <p:spPr>
          <a:xfrm>
            <a:off x="505315" y="2160590"/>
            <a:ext cx="2980457" cy="3440110"/>
          </a:xfrm>
        </p:spPr>
        <p:txBody>
          <a:bodyPr>
            <a:normAutofit/>
          </a:bodyPr>
          <a:lstStyle/>
          <a:p>
            <a:r>
              <a:rPr lang="en-US" b="1" dirty="0">
                <a:solidFill>
                  <a:schemeClr val="bg1"/>
                </a:solidFill>
              </a:rPr>
              <a:t>Homunculus</a:t>
            </a:r>
          </a:p>
          <a:p>
            <a:pPr lvl="1"/>
            <a:r>
              <a:rPr lang="en-US" dirty="0">
                <a:solidFill>
                  <a:schemeClr val="bg1"/>
                </a:solidFill>
              </a:rPr>
              <a:t>Neurological map of the anatomical divisions of the body</a:t>
            </a:r>
          </a:p>
          <a:p>
            <a:pPr lvl="1"/>
            <a:endParaRPr lang="en-US" dirty="0">
              <a:solidFill>
                <a:schemeClr val="bg1"/>
              </a:solidFill>
            </a:endParaRPr>
          </a:p>
        </p:txBody>
      </p:sp>
      <p:pic>
        <p:nvPicPr>
          <p:cNvPr id="8" name="Picture 7" descr="Homonculus 2.jpg"/>
          <p:cNvPicPr>
            <a:picLocks noChangeAspect="1"/>
          </p:cNvPicPr>
          <p:nvPr/>
        </p:nvPicPr>
        <p:blipFill>
          <a:blip r:embed="rId2" cstate="print"/>
          <a:stretch>
            <a:fillRect/>
          </a:stretch>
        </p:blipFill>
        <p:spPr>
          <a:xfrm>
            <a:off x="4076090" y="2165352"/>
            <a:ext cx="4817566" cy="3047110"/>
          </a:xfrm>
          <a:prstGeom prst="rect">
            <a:avLst/>
          </a:prstGeo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&amp; Seizures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5334000" cy="3429000"/>
          </a:xfrm>
          <a:prstGeom prst="rect">
            <a:avLst/>
          </a:prstGeom>
        </p:spPr>
      </p:pic>
    </p:spTree>
    <p:extLst>
      <p:ext uri="{BB962C8B-B14F-4D97-AF65-F5344CB8AC3E}">
        <p14:creationId xmlns:p14="http://schemas.microsoft.com/office/powerpoint/2010/main" val="289415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&amp; Seizures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133600"/>
            <a:ext cx="5410200" cy="3505200"/>
          </a:xfrm>
          <a:prstGeom prst="rect">
            <a:avLst/>
          </a:prstGeom>
        </p:spPr>
      </p:pic>
    </p:spTree>
    <p:extLst>
      <p:ext uri="{BB962C8B-B14F-4D97-AF65-F5344CB8AC3E}">
        <p14:creationId xmlns:p14="http://schemas.microsoft.com/office/powerpoint/2010/main" val="3311150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&amp; Seizures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62" r="17220"/>
          <a:stretch/>
        </p:blipFill>
        <p:spPr>
          <a:xfrm>
            <a:off x="1752600" y="2362200"/>
            <a:ext cx="4114800" cy="2819400"/>
          </a:xfrm>
          <a:prstGeom prst="rect">
            <a:avLst/>
          </a:prstGeom>
        </p:spPr>
      </p:pic>
    </p:spTree>
    <p:extLst>
      <p:ext uri="{BB962C8B-B14F-4D97-AF65-F5344CB8AC3E}">
        <p14:creationId xmlns:p14="http://schemas.microsoft.com/office/powerpoint/2010/main" val="181375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72C03F0-DECC-A64C-ADA6-CF5AE89ACF46}"/>
              </a:ext>
            </a:extLst>
          </p:cNvPr>
          <p:cNvSpPr>
            <a:spLocks noGrp="1"/>
          </p:cNvSpPr>
          <p:nvPr>
            <p:ph type="title"/>
          </p:nvPr>
        </p:nvSpPr>
        <p:spPr>
          <a:xfrm>
            <a:off x="4242877" y="2149359"/>
            <a:ext cx="3224750" cy="1618845"/>
          </a:xfrm>
        </p:spPr>
        <p:txBody>
          <a:bodyPr vert="horz" lIns="91440" tIns="45720" rIns="91440" bIns="45720" rtlCol="0" anchor="b">
            <a:normAutofit/>
          </a:bodyPr>
          <a:lstStyle/>
          <a:p>
            <a:r>
              <a:rPr lang="en-US" sz="4400" dirty="0"/>
              <a:t>Seizure Semiology</a:t>
            </a:r>
          </a:p>
        </p:txBody>
      </p:sp>
      <p:sp>
        <p:nvSpPr>
          <p:cNvPr id="3" name="Content Placeholder 2">
            <a:extLst>
              <a:ext uri="{FF2B5EF4-FFF2-40B4-BE49-F238E27FC236}">
                <a16:creationId xmlns:a16="http://schemas.microsoft.com/office/drawing/2014/main" id="{8A937046-A58B-F247-90CB-7F6963F4C34C}"/>
              </a:ext>
            </a:extLst>
          </p:cNvPr>
          <p:cNvSpPr>
            <a:spLocks noGrp="1"/>
          </p:cNvSpPr>
          <p:nvPr>
            <p:ph sz="half" idx="2"/>
          </p:nvPr>
        </p:nvSpPr>
        <p:spPr>
          <a:xfrm>
            <a:off x="4315653" y="3859750"/>
            <a:ext cx="3224749" cy="871042"/>
          </a:xfrm>
        </p:spPr>
        <p:txBody>
          <a:bodyPr vert="horz" lIns="91440" tIns="45720" rIns="91440" bIns="45720" rtlCol="0" anchor="t">
            <a:normAutofit/>
          </a:bodyPr>
          <a:lstStyle/>
          <a:p>
            <a:pPr>
              <a:buFont typeface="Wingdings" pitchFamily="2" charset="2"/>
              <a:buChar char="Ø"/>
            </a:pPr>
            <a:r>
              <a:rPr lang="en-US" dirty="0">
                <a:solidFill>
                  <a:schemeClr val="tx1">
                    <a:lumMod val="50000"/>
                    <a:lumOff val="50000"/>
                  </a:schemeClr>
                </a:solidFill>
              </a:rPr>
              <a:t>Clinical manifestations or symptoms</a:t>
            </a:r>
          </a:p>
        </p:txBody>
      </p:sp>
      <p:sp>
        <p:nvSpPr>
          <p:cNvPr id="1029" name="Isosceles Triangle 82">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sz="half" idx="1"/>
          </p:nvPr>
        </p:nvPicPr>
        <p:blipFill rotWithShape="1">
          <a:blip r:embed="rId3" cstate="print"/>
          <a:srcRect t="3691" r="8338"/>
          <a:stretch/>
        </p:blipFill>
        <p:spPr bwMode="auto">
          <a:xfrm>
            <a:off x="816226" y="219189"/>
            <a:ext cx="3116853" cy="66258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dirty="0"/>
              <a:t>Posterior Fossa</a:t>
            </a:r>
          </a:p>
        </p:txBody>
      </p:sp>
      <p:sp>
        <p:nvSpPr>
          <p:cNvPr id="21" name="Isosceles Triangle 2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B448B14-FCA2-4268-9653-1924B8E18072}"/>
              </a:ext>
            </a:extLst>
          </p:cNvPr>
          <p:cNvGraphicFramePr>
            <a:graphicFrameLocks noGrp="1"/>
          </p:cNvGraphicFramePr>
          <p:nvPr>
            <p:ph idx="1"/>
            <p:extLst>
              <p:ext uri="{D42A27DB-BD31-4B8C-83A1-F6EECF244321}">
                <p14:modId xmlns:p14="http://schemas.microsoft.com/office/powerpoint/2010/main" val="1501451702"/>
              </p:ext>
            </p:extLst>
          </p:nvPr>
        </p:nvGraphicFramePr>
        <p:xfrm>
          <a:off x="965198" y="1948542"/>
          <a:ext cx="7340602" cy="4147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65199" y="609600"/>
            <a:ext cx="7648121" cy="1099457"/>
          </a:xfrm>
        </p:spPr>
        <p:txBody>
          <a:bodyPr>
            <a:normAutofit/>
          </a:bodyPr>
          <a:lstStyle/>
          <a:p>
            <a:r>
              <a:rPr lang="en-US"/>
              <a:t>CLTM Exam Eligibility Requirements</a:t>
            </a:r>
          </a:p>
        </p:txBody>
      </p:sp>
      <p:sp>
        <p:nvSpPr>
          <p:cNvPr id="41" name="Isosceles Triangle 4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8F36CC4A-902D-4285-A25F-BDA81983C280}"/>
              </a:ext>
            </a:extLst>
          </p:cNvPr>
          <p:cNvGraphicFramePr>
            <a:graphicFrameLocks noGrp="1"/>
          </p:cNvGraphicFramePr>
          <p:nvPr>
            <p:ph idx="1"/>
            <p:extLst>
              <p:ext uri="{D42A27DB-BD31-4B8C-83A1-F6EECF244321}">
                <p14:modId xmlns:p14="http://schemas.microsoft.com/office/powerpoint/2010/main" val="2863651948"/>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Neuroimaging</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Neuroimaging</a:t>
            </a:r>
          </a:p>
        </p:txBody>
      </p:sp>
      <p:sp>
        <p:nvSpPr>
          <p:cNvPr id="3" name="Content Placeholder 2"/>
          <p:cNvSpPr>
            <a:spLocks noGrp="1"/>
          </p:cNvSpPr>
          <p:nvPr>
            <p:ph idx="1"/>
          </p:nvPr>
        </p:nvSpPr>
        <p:spPr>
          <a:xfrm>
            <a:off x="609599" y="1600200"/>
            <a:ext cx="6347714" cy="4441163"/>
          </a:xfrm>
        </p:spPr>
        <p:txBody>
          <a:bodyPr>
            <a:normAutofit/>
          </a:bodyPr>
          <a:lstStyle/>
          <a:p>
            <a:r>
              <a:rPr lang="en-US" sz="2400" dirty="0"/>
              <a:t>Important to remember…..</a:t>
            </a:r>
          </a:p>
          <a:p>
            <a:pPr lvl="1"/>
            <a:r>
              <a:rPr lang="en-US" sz="2000" dirty="0"/>
              <a:t>When looking at the MRI image:</a:t>
            </a:r>
          </a:p>
          <a:p>
            <a:pPr lvl="2"/>
            <a:r>
              <a:rPr lang="en-US" sz="1800" b="1" i="1" dirty="0">
                <a:solidFill>
                  <a:srgbClr val="0070C0"/>
                </a:solidFill>
              </a:rPr>
              <a:t>Right is left side &amp; left is right side</a:t>
            </a:r>
          </a:p>
          <a:p>
            <a:pPr lvl="1">
              <a:buNone/>
            </a:pPr>
            <a:endParaRPr lang="en-US" sz="2000" b="1" i="1" dirty="0">
              <a:solidFill>
                <a:srgbClr val="0070C0"/>
              </a:solidFill>
            </a:endParaRPr>
          </a:p>
          <a:p>
            <a:pPr lvl="1">
              <a:buNone/>
            </a:pPr>
            <a:endParaRPr lang="en-US" sz="2000" dirty="0"/>
          </a:p>
        </p:txBody>
      </p:sp>
      <p:pic>
        <p:nvPicPr>
          <p:cNvPr id="4" name="Picture 3" descr="MRI Right Left Label.jpg"/>
          <p:cNvPicPr>
            <a:picLocks noChangeAspect="1"/>
          </p:cNvPicPr>
          <p:nvPr/>
        </p:nvPicPr>
        <p:blipFill>
          <a:blip r:embed="rId2" cstate="print"/>
          <a:stretch>
            <a:fillRect/>
          </a:stretch>
        </p:blipFill>
        <p:spPr>
          <a:xfrm>
            <a:off x="1916555" y="3124200"/>
            <a:ext cx="3733800" cy="2286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p:cNvSpPr>
            <a:spLocks noGrp="1"/>
          </p:cNvSpPr>
          <p:nvPr>
            <p:ph type="title"/>
          </p:nvPr>
        </p:nvSpPr>
        <p:spPr>
          <a:xfrm>
            <a:off x="505315" y="643467"/>
            <a:ext cx="3152284" cy="1375608"/>
          </a:xfrm>
        </p:spPr>
        <p:txBody>
          <a:bodyPr vert="horz" lIns="91440" tIns="45720" rIns="91440" bIns="45720" rtlCol="0" anchor="ctr">
            <a:normAutofit/>
          </a:bodyPr>
          <a:lstStyle/>
          <a:p>
            <a:r>
              <a:rPr lang="en-US">
                <a:solidFill>
                  <a:schemeClr val="bg1"/>
                </a:solidFill>
              </a:rPr>
              <a:t>Neuroimaging</a:t>
            </a:r>
          </a:p>
        </p:txBody>
      </p:sp>
      <p:sp>
        <p:nvSpPr>
          <p:cNvPr id="5" name="Content Placeholder 4"/>
          <p:cNvSpPr>
            <a:spLocks noGrp="1"/>
          </p:cNvSpPr>
          <p:nvPr>
            <p:ph sz="half" idx="1"/>
          </p:nvPr>
        </p:nvSpPr>
        <p:spPr>
          <a:xfrm>
            <a:off x="505315" y="2160590"/>
            <a:ext cx="2980457" cy="3440110"/>
          </a:xfrm>
        </p:spPr>
        <p:txBody>
          <a:bodyPr vert="horz" lIns="91440" tIns="45720" rIns="91440" bIns="45720" rtlCol="0">
            <a:normAutofit/>
          </a:bodyPr>
          <a:lstStyle/>
          <a:p>
            <a:r>
              <a:rPr lang="en-US" b="1" dirty="0">
                <a:solidFill>
                  <a:schemeClr val="bg1"/>
                </a:solidFill>
              </a:rPr>
              <a:t>MRI</a:t>
            </a:r>
          </a:p>
          <a:p>
            <a:pPr lvl="1"/>
            <a:r>
              <a:rPr lang="en-US" dirty="0">
                <a:solidFill>
                  <a:schemeClr val="bg1"/>
                </a:solidFill>
              </a:rPr>
              <a:t>Considered the “Gold Standard” for assessing Hippocampal Sclerosis </a:t>
            </a:r>
          </a:p>
          <a:p>
            <a:pPr lvl="2"/>
            <a:r>
              <a:rPr lang="en-US" dirty="0">
                <a:solidFill>
                  <a:schemeClr val="bg1"/>
                </a:solidFill>
              </a:rPr>
              <a:t>Also known as Mesial Temporal Sclerosis (MTS)</a:t>
            </a:r>
          </a:p>
        </p:txBody>
      </p:sp>
      <p:pic>
        <p:nvPicPr>
          <p:cNvPr id="8" name="Content Placeholder 7">
            <a:extLst>
              <a:ext uri="{FF2B5EF4-FFF2-40B4-BE49-F238E27FC236}">
                <a16:creationId xmlns:a16="http://schemas.microsoft.com/office/drawing/2014/main" id="{E6355DFB-FEDC-634F-8720-7F259D31DFD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2649" y="1752600"/>
            <a:ext cx="3565803" cy="3160599"/>
          </a:xfrm>
          <a:prstGeom prst="rect">
            <a:avLst/>
          </a:prstGeom>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152550" y="609600"/>
            <a:ext cx="2802951" cy="1320800"/>
          </a:xfrm>
        </p:spPr>
        <p:txBody>
          <a:bodyPr vert="horz" lIns="91440" tIns="45720" rIns="91440" bIns="45720" rtlCol="0" anchor="t">
            <a:normAutofit/>
          </a:bodyPr>
          <a:lstStyle/>
          <a:p>
            <a:r>
              <a:rPr lang="en-US" sz="3300"/>
              <a:t>Neuroimaging</a:t>
            </a:r>
          </a:p>
        </p:txBody>
      </p:sp>
      <p:sp>
        <p:nvSpPr>
          <p:cNvPr id="3" name="Content Placeholder 2"/>
          <p:cNvSpPr>
            <a:spLocks noGrp="1"/>
          </p:cNvSpPr>
          <p:nvPr>
            <p:ph sz="half" idx="1"/>
          </p:nvPr>
        </p:nvSpPr>
        <p:spPr>
          <a:xfrm>
            <a:off x="3907172" y="2160589"/>
            <a:ext cx="3048329" cy="3880773"/>
          </a:xfrm>
        </p:spPr>
        <p:txBody>
          <a:bodyPr vert="horz" lIns="91440" tIns="45720" rIns="91440" bIns="45720" rtlCol="0">
            <a:normAutofit/>
          </a:bodyPr>
          <a:lstStyle/>
          <a:p>
            <a:r>
              <a:rPr lang="en-US" b="1" dirty="0"/>
              <a:t>MRI</a:t>
            </a:r>
          </a:p>
          <a:p>
            <a:pPr lvl="1"/>
            <a:r>
              <a:rPr lang="en-US" b="1" dirty="0"/>
              <a:t>Tractography</a:t>
            </a:r>
          </a:p>
          <a:p>
            <a:pPr lvl="2"/>
            <a:r>
              <a:rPr lang="en-US" dirty="0"/>
              <a:t>3D modeling technique used to visually represent neural tracts using data collected by </a:t>
            </a:r>
            <a:r>
              <a:rPr lang="en-US" b="1" i="1" dirty="0"/>
              <a:t>Diffusion Tensor Imaging (DTI)</a:t>
            </a:r>
            <a:r>
              <a:rPr lang="en-US" dirty="0"/>
              <a:t> </a:t>
            </a:r>
          </a:p>
          <a:p>
            <a:pPr lvl="2"/>
            <a:r>
              <a:rPr lang="en-US" dirty="0"/>
              <a:t>Shows structural abnormalities</a:t>
            </a:r>
          </a:p>
        </p:txBody>
      </p:sp>
      <p:pic>
        <p:nvPicPr>
          <p:cNvPr id="5" name="Content Placeholder 4" descr="Brain_Ax_DTI_FAmap.JPG"/>
          <p:cNvPicPr>
            <a:picLocks noGrp="1" noChangeAspect="1"/>
          </p:cNvPicPr>
          <p:nvPr>
            <p:ph sz="half" idx="2"/>
          </p:nvPr>
        </p:nvPicPr>
        <p:blipFill rotWithShape="1">
          <a:blip r:embed="rId3" cstate="print"/>
          <a:srcRect l="14597" r="15374"/>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6" name="Straight Connector 45">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7" name="Rectangle 5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6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vert="horz" lIns="91440" tIns="45720" rIns="91440" bIns="45720" rtlCol="0" anchor="ctr">
            <a:normAutofit/>
          </a:bodyPr>
          <a:lstStyle/>
          <a:p>
            <a:r>
              <a:rPr lang="en-US">
                <a:solidFill>
                  <a:schemeClr val="bg1"/>
                </a:solidFill>
              </a:rPr>
              <a:t>Neuroimaging</a:t>
            </a:r>
          </a:p>
        </p:txBody>
      </p:sp>
      <p:sp>
        <p:nvSpPr>
          <p:cNvPr id="3" name="Content Placeholder 2"/>
          <p:cNvSpPr>
            <a:spLocks noGrp="1"/>
          </p:cNvSpPr>
          <p:nvPr>
            <p:ph sz="half" idx="1"/>
          </p:nvPr>
        </p:nvSpPr>
        <p:spPr>
          <a:xfrm>
            <a:off x="505315" y="2160590"/>
            <a:ext cx="2980457" cy="3440110"/>
          </a:xfrm>
        </p:spPr>
        <p:txBody>
          <a:bodyPr vert="horz" lIns="91440" tIns="45720" rIns="91440" bIns="45720" rtlCol="0">
            <a:normAutofit/>
          </a:bodyPr>
          <a:lstStyle/>
          <a:p>
            <a:r>
              <a:rPr lang="en-US" b="1" dirty="0">
                <a:solidFill>
                  <a:schemeClr val="bg1"/>
                </a:solidFill>
              </a:rPr>
              <a:t>Functional Magnetic Resonance Imaging (FMRI)</a:t>
            </a:r>
          </a:p>
          <a:p>
            <a:pPr lvl="1"/>
            <a:r>
              <a:rPr lang="en-US" dirty="0">
                <a:solidFill>
                  <a:schemeClr val="bg1"/>
                </a:solidFill>
              </a:rPr>
              <a:t>Measures brain activity by detecting associated changes in blood flow</a:t>
            </a:r>
          </a:p>
          <a:p>
            <a:pPr lvl="1"/>
            <a:r>
              <a:rPr lang="en-US" dirty="0">
                <a:solidFill>
                  <a:schemeClr val="bg1"/>
                </a:solidFill>
              </a:rPr>
              <a:t>Maps sensory, motor, language</a:t>
            </a:r>
          </a:p>
          <a:p>
            <a:pPr lvl="1"/>
            <a:endParaRPr lang="en-US" dirty="0">
              <a:solidFill>
                <a:schemeClr val="bg1"/>
              </a:solidFill>
            </a:endParaRPr>
          </a:p>
        </p:txBody>
      </p:sp>
      <p:pic>
        <p:nvPicPr>
          <p:cNvPr id="5" name="Content Placeholder 4" descr="FMRI_scan_during_working_memory_tasks.jpg"/>
          <p:cNvPicPr>
            <a:picLocks noGrp="1" noChangeAspect="1"/>
          </p:cNvPicPr>
          <p:nvPr>
            <p:ph sz="half" idx="2"/>
          </p:nvPr>
        </p:nvPicPr>
        <p:blipFill>
          <a:blip r:embed="rId3" cstate="print"/>
          <a:stretch>
            <a:fillRect/>
          </a:stretch>
        </p:blipFill>
        <p:spPr>
          <a:xfrm>
            <a:off x="4572000" y="2222057"/>
            <a:ext cx="3857625" cy="2401371"/>
          </a:xfrm>
          <a:prstGeom prst="rect">
            <a:avLst/>
          </a:prstGeom>
        </p:spPr>
      </p:pic>
      <p:sp>
        <p:nvSpPr>
          <p:cNvPr id="63" name="Isosceles Triangle 6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2800"/>
              <a:t>Neuroimaging</a:t>
            </a:r>
          </a:p>
        </p:txBody>
      </p:sp>
      <p:sp>
        <p:nvSpPr>
          <p:cNvPr id="50" name="Isosceles Triangle 4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52" name="Straight Connector 5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Positron Emission Tomography (PET) Scan</a:t>
            </a:r>
          </a:p>
          <a:p>
            <a:pPr lvl="1"/>
            <a:r>
              <a:rPr lang="en-US" dirty="0"/>
              <a:t>Imaging test that uses a radioactive substance, called a tracer, to look for a disease in the body</a:t>
            </a:r>
          </a:p>
          <a:p>
            <a:pPr lvl="2"/>
            <a:r>
              <a:rPr lang="en-US" dirty="0"/>
              <a:t>Common tracer: Fluorodeoxyglucose (FDG)</a:t>
            </a:r>
          </a:p>
          <a:p>
            <a:pPr lvl="1"/>
            <a:r>
              <a:rPr lang="en-US" dirty="0"/>
              <a:t>Helps reveal how your tissues and organs are functioning</a:t>
            </a:r>
          </a:p>
          <a:p>
            <a:pPr lvl="2"/>
            <a:r>
              <a:rPr lang="en-US" i="1" dirty="0"/>
              <a:t>Glucose metabolism</a:t>
            </a:r>
          </a:p>
          <a:p>
            <a:pPr lvl="3"/>
            <a:r>
              <a:rPr lang="en-US" i="1" dirty="0"/>
              <a:t>Hypometabolism</a:t>
            </a:r>
          </a:p>
        </p:txBody>
      </p:sp>
      <p:sp>
        <p:nvSpPr>
          <p:cNvPr id="54" name="Isosceles Triangle 5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2800" dirty="0"/>
              <a:t>Neuroimaging</a:t>
            </a:r>
          </a:p>
        </p:txBody>
      </p:sp>
      <p:sp>
        <p:nvSpPr>
          <p:cNvPr id="40" name="Isosceles Triangle 3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2" name="Straight Connector 4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Single Photon Emission Computed Tomography (SPECT)</a:t>
            </a:r>
          </a:p>
          <a:p>
            <a:pPr lvl="1"/>
            <a:r>
              <a:rPr lang="en-US" dirty="0"/>
              <a:t>Measures blood flow and shows function of organs</a:t>
            </a:r>
          </a:p>
          <a:p>
            <a:pPr lvl="1"/>
            <a:r>
              <a:rPr lang="en-US" i="1" dirty="0"/>
              <a:t>Hypoperfusion </a:t>
            </a:r>
          </a:p>
        </p:txBody>
      </p:sp>
      <p:sp>
        <p:nvSpPr>
          <p:cNvPr id="44" name="Isosceles Triangle 4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152550" y="609600"/>
            <a:ext cx="2802951" cy="1320800"/>
          </a:xfrm>
        </p:spPr>
        <p:txBody>
          <a:bodyPr vert="horz" lIns="91440" tIns="45720" rIns="91440" bIns="45720" rtlCol="0" anchor="t">
            <a:normAutofit/>
          </a:bodyPr>
          <a:lstStyle/>
          <a:p>
            <a:r>
              <a:rPr lang="en-US" sz="3300"/>
              <a:t>Neuroimaging</a:t>
            </a:r>
          </a:p>
        </p:txBody>
      </p:sp>
      <p:sp>
        <p:nvSpPr>
          <p:cNvPr id="3" name="Content Placeholder 2"/>
          <p:cNvSpPr>
            <a:spLocks noGrp="1"/>
          </p:cNvSpPr>
          <p:nvPr>
            <p:ph sz="half" idx="1"/>
          </p:nvPr>
        </p:nvSpPr>
        <p:spPr>
          <a:xfrm>
            <a:off x="3907172" y="2160589"/>
            <a:ext cx="3048329" cy="3880773"/>
          </a:xfrm>
        </p:spPr>
        <p:txBody>
          <a:bodyPr vert="horz" lIns="91440" tIns="45720" rIns="91440" bIns="45720" rtlCol="0">
            <a:normAutofit/>
          </a:bodyPr>
          <a:lstStyle/>
          <a:p>
            <a:r>
              <a:rPr lang="en-US" b="1" dirty="0"/>
              <a:t>Magneto-encephalography (MEG)</a:t>
            </a:r>
          </a:p>
          <a:p>
            <a:pPr lvl="1"/>
            <a:r>
              <a:rPr lang="en-US" dirty="0"/>
              <a:t>Functional neuroimaging technique for mapping brain activity by recording magnetic fields produced by electrical currents occurring naturally in the brain</a:t>
            </a:r>
          </a:p>
          <a:p>
            <a:pPr lvl="1"/>
            <a:r>
              <a:rPr lang="en-US" dirty="0"/>
              <a:t>Maps </a:t>
            </a:r>
            <a:r>
              <a:rPr lang="en-US" b="1" i="1" dirty="0"/>
              <a:t>seizure focus</a:t>
            </a:r>
            <a:r>
              <a:rPr lang="en-US" dirty="0"/>
              <a:t>, sensory, motor, language</a:t>
            </a:r>
          </a:p>
        </p:txBody>
      </p:sp>
      <p:pic>
        <p:nvPicPr>
          <p:cNvPr id="5" name="Content Placeholder 4" descr="wenbo-msi.jpg"/>
          <p:cNvPicPr>
            <a:picLocks noGrp="1" noChangeAspect="1"/>
          </p:cNvPicPr>
          <p:nvPr>
            <p:ph sz="half" idx="2"/>
          </p:nvPr>
        </p:nvPicPr>
        <p:blipFill rotWithShape="1">
          <a:blip r:embed="rId3" cstate="print"/>
          <a:srcRect l="7480" r="14889"/>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Neuroimaging</a:t>
            </a:r>
          </a:p>
        </p:txBody>
      </p:sp>
      <p:pic>
        <p:nvPicPr>
          <p:cNvPr id="7" name="Content Placeholder 6" descr="CT-Grid-Scout.jpg"/>
          <p:cNvPicPr>
            <a:picLocks noGrp="1" noChangeAspect="1"/>
          </p:cNvPicPr>
          <p:nvPr>
            <p:ph idx="1"/>
          </p:nvPr>
        </p:nvPicPr>
        <p:blipFill>
          <a:blip r:embed="rId3" cstate="print"/>
          <a:stretch>
            <a:fillRect/>
          </a:stretch>
        </p:blipFill>
        <p:spPr>
          <a:xfrm>
            <a:off x="1295400" y="2209800"/>
            <a:ext cx="4648200" cy="32766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1"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000" dirty="0"/>
              <a:t>Long Term Epilepsy Monitoring</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72" y="1382486"/>
            <a:ext cx="2579089" cy="4093028"/>
          </a:xfrm>
        </p:spPr>
        <p:txBody>
          <a:bodyPr anchor="ctr">
            <a:normAutofit/>
          </a:bodyPr>
          <a:lstStyle/>
          <a:p>
            <a:r>
              <a:rPr lang="en-US" dirty="0"/>
              <a:t>CLMT Exam Content</a:t>
            </a:r>
          </a:p>
        </p:txBody>
      </p:sp>
      <p:graphicFrame>
        <p:nvGraphicFramePr>
          <p:cNvPr id="5" name="Content Placeholder 2">
            <a:extLst>
              <a:ext uri="{FF2B5EF4-FFF2-40B4-BE49-F238E27FC236}">
                <a16:creationId xmlns:a16="http://schemas.microsoft.com/office/drawing/2014/main" id="{3EF2485D-7003-4DBE-AB28-48AC6DC5D0CA}"/>
              </a:ext>
            </a:extLst>
          </p:cNvPr>
          <p:cNvGraphicFramePr>
            <a:graphicFrameLocks noGrp="1"/>
          </p:cNvGraphicFramePr>
          <p:nvPr>
            <p:ph idx="1"/>
            <p:extLst>
              <p:ext uri="{D42A27DB-BD31-4B8C-83A1-F6EECF244321}">
                <p14:modId xmlns:p14="http://schemas.microsoft.com/office/powerpoint/2010/main" val="1464478275"/>
              </p:ext>
            </p:extLst>
          </p:nvPr>
        </p:nvGraphicFramePr>
        <p:xfrm>
          <a:off x="2975361" y="944563"/>
          <a:ext cx="3958839"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4" name="Straight Connector 13">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p:cNvSpPr>
            <a:spLocks noGrp="1"/>
          </p:cNvSpPr>
          <p:nvPr>
            <p:ph type="title"/>
          </p:nvPr>
        </p:nvSpPr>
        <p:spPr>
          <a:xfrm>
            <a:off x="508000" y="4765972"/>
            <a:ext cx="6447501" cy="1320800"/>
          </a:xfrm>
        </p:spPr>
        <p:txBody>
          <a:bodyPr anchor="ctr">
            <a:normAutofit/>
          </a:bodyPr>
          <a:lstStyle/>
          <a:p>
            <a:r>
              <a:rPr lang="en-US" sz="3800">
                <a:solidFill>
                  <a:schemeClr val="bg1"/>
                </a:solidFill>
              </a:rPr>
              <a:t>Phases of LTM </a:t>
            </a:r>
          </a:p>
        </p:txBody>
      </p:sp>
      <p:sp useBgFill="1">
        <p:nvSpPr>
          <p:cNvPr id="24" name="Rectangle 23">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3A2D1801-6DD7-4CD6-9CB3-2A2C4BD542BA}"/>
              </a:ext>
            </a:extLst>
          </p:cNvPr>
          <p:cNvGraphicFramePr>
            <a:graphicFrameLocks noGrp="1"/>
          </p:cNvGraphicFramePr>
          <p:nvPr>
            <p:ph idx="1"/>
            <p:extLst>
              <p:ext uri="{D42A27DB-BD31-4B8C-83A1-F6EECF244321}">
                <p14:modId xmlns:p14="http://schemas.microsoft.com/office/powerpoint/2010/main" val="685645170"/>
              </p:ext>
            </p:extLst>
          </p:nvPr>
        </p:nvGraphicFramePr>
        <p:xfrm>
          <a:off x="482203" y="642938"/>
          <a:ext cx="8179594" cy="32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sz="3300">
                <a:solidFill>
                  <a:schemeClr val="bg1"/>
                </a:solidFill>
              </a:rPr>
              <a:t>Recording Methods in LTM</a:t>
            </a:r>
          </a:p>
        </p:txBody>
      </p:sp>
      <p:sp>
        <p:nvSpPr>
          <p:cNvPr id="3" name="Content Placeholder 2"/>
          <p:cNvSpPr>
            <a:spLocks noGrp="1"/>
          </p:cNvSpPr>
          <p:nvPr>
            <p:ph idx="1"/>
          </p:nvPr>
        </p:nvSpPr>
        <p:spPr>
          <a:xfrm>
            <a:off x="505315" y="2160590"/>
            <a:ext cx="2980457" cy="3440110"/>
          </a:xfrm>
        </p:spPr>
        <p:txBody>
          <a:bodyPr>
            <a:normAutofit/>
          </a:bodyPr>
          <a:lstStyle/>
          <a:p>
            <a:pPr>
              <a:lnSpc>
                <a:spcPct val="90000"/>
              </a:lnSpc>
            </a:pPr>
            <a:r>
              <a:rPr lang="en-US" sz="1300" b="1" dirty="0">
                <a:solidFill>
                  <a:schemeClr val="bg1"/>
                </a:solidFill>
              </a:rPr>
              <a:t>Surface Electrodes</a:t>
            </a:r>
          </a:p>
          <a:p>
            <a:pPr>
              <a:lnSpc>
                <a:spcPct val="90000"/>
              </a:lnSpc>
            </a:pPr>
            <a:r>
              <a:rPr lang="en-US" sz="1300" b="1" dirty="0">
                <a:solidFill>
                  <a:schemeClr val="bg1"/>
                </a:solidFill>
              </a:rPr>
              <a:t>Sphenoidal Electrodes</a:t>
            </a:r>
          </a:p>
          <a:p>
            <a:pPr>
              <a:lnSpc>
                <a:spcPct val="90000"/>
              </a:lnSpc>
            </a:pPr>
            <a:r>
              <a:rPr lang="en-US" sz="1300" b="1" dirty="0">
                <a:solidFill>
                  <a:schemeClr val="bg1"/>
                </a:solidFill>
              </a:rPr>
              <a:t>T1-T2</a:t>
            </a:r>
          </a:p>
          <a:p>
            <a:pPr>
              <a:lnSpc>
                <a:spcPct val="90000"/>
              </a:lnSpc>
            </a:pPr>
            <a:r>
              <a:rPr lang="en-US" sz="1300" b="1" dirty="0">
                <a:solidFill>
                  <a:schemeClr val="bg1"/>
                </a:solidFill>
              </a:rPr>
              <a:t>10-10 System</a:t>
            </a:r>
          </a:p>
          <a:p>
            <a:pPr>
              <a:lnSpc>
                <a:spcPct val="90000"/>
              </a:lnSpc>
            </a:pPr>
            <a:r>
              <a:rPr lang="en-US" sz="1300" b="1" dirty="0">
                <a:solidFill>
                  <a:schemeClr val="bg1"/>
                </a:solidFill>
              </a:rPr>
              <a:t>Intracranial Electrodes</a:t>
            </a:r>
          </a:p>
          <a:p>
            <a:pPr>
              <a:lnSpc>
                <a:spcPct val="90000"/>
              </a:lnSpc>
            </a:pPr>
            <a:r>
              <a:rPr lang="en-US" sz="1300" b="1" dirty="0">
                <a:solidFill>
                  <a:schemeClr val="bg1"/>
                </a:solidFill>
              </a:rPr>
              <a:t>Grids</a:t>
            </a:r>
          </a:p>
          <a:p>
            <a:pPr>
              <a:lnSpc>
                <a:spcPct val="90000"/>
              </a:lnSpc>
            </a:pPr>
            <a:r>
              <a:rPr lang="en-US" sz="1300" b="1" dirty="0">
                <a:solidFill>
                  <a:schemeClr val="bg1"/>
                </a:solidFill>
              </a:rPr>
              <a:t>Strips</a:t>
            </a:r>
          </a:p>
          <a:p>
            <a:pPr>
              <a:lnSpc>
                <a:spcPct val="90000"/>
              </a:lnSpc>
            </a:pPr>
            <a:r>
              <a:rPr lang="en-US" sz="1300" b="1" dirty="0">
                <a:solidFill>
                  <a:schemeClr val="bg1"/>
                </a:solidFill>
              </a:rPr>
              <a:t>Depth Electrodes</a:t>
            </a:r>
          </a:p>
          <a:p>
            <a:pPr marL="0" indent="0">
              <a:lnSpc>
                <a:spcPct val="90000"/>
              </a:lnSpc>
              <a:buNone/>
            </a:pPr>
            <a:endParaRPr lang="en-US" sz="1300" dirty="0">
              <a:solidFill>
                <a:schemeClr val="bg1"/>
              </a:solidFill>
            </a:endParaRPr>
          </a:p>
          <a:p>
            <a:pPr marL="0" indent="0">
              <a:lnSpc>
                <a:spcPct val="90000"/>
              </a:lnSpc>
              <a:buNone/>
            </a:pPr>
            <a:r>
              <a:rPr lang="en-US" sz="1300" i="1" dirty="0">
                <a:solidFill>
                  <a:schemeClr val="bg1"/>
                </a:solidFill>
              </a:rPr>
              <a:t>*Know where they are inserted, what area of brain they record from and what metals they are made out of!!!</a:t>
            </a:r>
          </a:p>
          <a:p>
            <a:pPr>
              <a:lnSpc>
                <a:spcPct val="90000"/>
              </a:lnSpc>
            </a:pPr>
            <a:endParaRPr lang="en-US" sz="1300" dirty="0">
              <a:solidFill>
                <a:schemeClr val="bg1"/>
              </a:solidFill>
            </a:endParaRPr>
          </a:p>
          <a:p>
            <a:pPr>
              <a:lnSpc>
                <a:spcPct val="90000"/>
              </a:lnSpc>
            </a:pPr>
            <a:endParaRPr lang="en-US" sz="1300" dirty="0">
              <a:solidFill>
                <a:schemeClr val="bg1"/>
              </a:solidFill>
            </a:endParaRPr>
          </a:p>
        </p:txBody>
      </p:sp>
      <p:pic>
        <p:nvPicPr>
          <p:cNvPr id="7" name="Graphic 6" descr="Checkmark">
            <a:extLst>
              <a:ext uri="{FF2B5EF4-FFF2-40B4-BE49-F238E27FC236}">
                <a16:creationId xmlns:a16="http://schemas.microsoft.com/office/drawing/2014/main" id="{27DE7BCD-86F4-490B-86E0-B3EF579B4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493930"/>
            <a:ext cx="3857625" cy="3857625"/>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10-10 System</a:t>
            </a:r>
          </a:p>
        </p:txBody>
      </p:sp>
      <p:sp>
        <p:nvSpPr>
          <p:cNvPr id="5" name="Content Placeholder 4"/>
          <p:cNvSpPr>
            <a:spLocks noGrp="1"/>
          </p:cNvSpPr>
          <p:nvPr>
            <p:ph idx="1"/>
          </p:nvPr>
        </p:nvSpPr>
        <p:spPr>
          <a:xfrm>
            <a:off x="609599" y="1524000"/>
            <a:ext cx="6347714" cy="4517363"/>
          </a:xfrm>
        </p:spPr>
        <p:txBody>
          <a:bodyPr/>
          <a:lstStyle/>
          <a:p>
            <a:r>
              <a:rPr lang="en-US" u="sng" dirty="0"/>
              <a:t>Know this!!!</a:t>
            </a:r>
          </a:p>
          <a:p>
            <a:r>
              <a:rPr lang="en-US" dirty="0"/>
              <a:t>Used for better localization of epileptiform activity</a:t>
            </a:r>
          </a:p>
          <a:p>
            <a:pPr>
              <a:buNone/>
            </a:pPr>
            <a:endParaRPr lang="en-US" u="sng" dirty="0"/>
          </a:p>
          <a:p>
            <a:pPr>
              <a:buNone/>
            </a:pPr>
            <a:endParaRPr lang="en-US" u="sng" dirty="0"/>
          </a:p>
        </p:txBody>
      </p:sp>
      <p:pic>
        <p:nvPicPr>
          <p:cNvPr id="6" name="Picture 5" descr="10-10 System.gif"/>
          <p:cNvPicPr>
            <a:picLocks noChangeAspect="1"/>
          </p:cNvPicPr>
          <p:nvPr/>
        </p:nvPicPr>
        <p:blipFill>
          <a:blip r:embed="rId3" cstate="print"/>
          <a:stretch>
            <a:fillRect/>
          </a:stretch>
        </p:blipFill>
        <p:spPr>
          <a:xfrm>
            <a:off x="1066800" y="2590800"/>
            <a:ext cx="4876800" cy="376454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Channel EEG</a:t>
            </a:r>
          </a:p>
        </p:txBody>
      </p:sp>
      <p:pic>
        <p:nvPicPr>
          <p:cNvPr id="4" name="Content Placeholder 3" descr="64-channel eeg 10-10.png"/>
          <p:cNvPicPr>
            <a:picLocks noGrp="1" noChangeAspect="1"/>
          </p:cNvPicPr>
          <p:nvPr>
            <p:ph idx="1"/>
          </p:nvPr>
        </p:nvPicPr>
        <p:blipFill>
          <a:blip r:embed="rId2" cstate="print"/>
          <a:stretch>
            <a:fillRect/>
          </a:stretch>
        </p:blipFill>
        <p:spPr>
          <a:xfrm>
            <a:off x="588117" y="1893455"/>
            <a:ext cx="6582672" cy="3034146"/>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a:t>Spike &amp; Seizure Detection</a:t>
            </a:r>
          </a:p>
        </p:txBody>
      </p:sp>
      <p:sp>
        <p:nvSpPr>
          <p:cNvPr id="35" name="Isosceles Triangle 3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Best manages using Laplacian Reference</a:t>
            </a:r>
          </a:p>
          <a:p>
            <a:pPr lvl="1"/>
            <a:r>
              <a:rPr lang="en-US" dirty="0"/>
              <a:t>Each electrode is referenced to an average of the electrodes directly surround it</a:t>
            </a:r>
          </a:p>
          <a:p>
            <a:pPr lvl="1"/>
            <a:r>
              <a:rPr lang="en-US" dirty="0"/>
              <a:t>Benefits:	</a:t>
            </a:r>
          </a:p>
          <a:p>
            <a:pPr lvl="2"/>
            <a:r>
              <a:rPr lang="en-US" dirty="0"/>
              <a:t>Allows comparison of amplitude between channels for mapping</a:t>
            </a:r>
          </a:p>
          <a:p>
            <a:pPr lvl="2"/>
            <a:r>
              <a:rPr lang="en-US" dirty="0"/>
              <a:t>Effective for minimizing the effects of moderate artifact</a:t>
            </a:r>
          </a:p>
        </p:txBody>
      </p:sp>
      <p:sp>
        <p:nvSpPr>
          <p:cNvPr id="39" name="Isosceles Triangle 3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Long Term Monitoring</a:t>
            </a:r>
          </a:p>
        </p:txBody>
      </p:sp>
      <p:sp>
        <p:nvSpPr>
          <p:cNvPr id="3" name="Content Placeholder 2"/>
          <p:cNvSpPr>
            <a:spLocks noGrp="1"/>
          </p:cNvSpPr>
          <p:nvPr>
            <p:ph idx="1"/>
          </p:nvPr>
        </p:nvSpPr>
        <p:spPr>
          <a:xfrm>
            <a:off x="505315" y="2160590"/>
            <a:ext cx="2980457" cy="3440110"/>
          </a:xfrm>
        </p:spPr>
        <p:txBody>
          <a:bodyPr>
            <a:normAutofit/>
          </a:bodyPr>
          <a:lstStyle/>
          <a:p>
            <a:r>
              <a:rPr lang="en-US" b="1" dirty="0">
                <a:solidFill>
                  <a:schemeClr val="bg1"/>
                </a:solidFill>
              </a:rPr>
              <a:t>Treatment Options</a:t>
            </a:r>
            <a:endParaRPr lang="en-US" dirty="0">
              <a:solidFill>
                <a:schemeClr val="bg1"/>
              </a:solidFill>
            </a:endParaRPr>
          </a:p>
          <a:p>
            <a:pPr lvl="1"/>
            <a:r>
              <a:rPr lang="en-US" dirty="0">
                <a:solidFill>
                  <a:schemeClr val="bg1"/>
                </a:solidFill>
              </a:rPr>
              <a:t>Medication</a:t>
            </a:r>
          </a:p>
          <a:p>
            <a:pPr lvl="2"/>
            <a:r>
              <a:rPr lang="en-US" dirty="0">
                <a:solidFill>
                  <a:schemeClr val="bg1"/>
                </a:solidFill>
              </a:rPr>
              <a:t>AED’s</a:t>
            </a:r>
          </a:p>
          <a:p>
            <a:pPr lvl="1"/>
            <a:r>
              <a:rPr lang="en-US" dirty="0">
                <a:solidFill>
                  <a:schemeClr val="bg1"/>
                </a:solidFill>
              </a:rPr>
              <a:t>Ketogenic Diet</a:t>
            </a:r>
          </a:p>
          <a:p>
            <a:pPr lvl="1"/>
            <a:r>
              <a:rPr lang="en-US" dirty="0">
                <a:solidFill>
                  <a:schemeClr val="bg1"/>
                </a:solidFill>
              </a:rPr>
              <a:t>VNS Stimulator</a:t>
            </a:r>
          </a:p>
          <a:p>
            <a:pPr lvl="1"/>
            <a:r>
              <a:rPr lang="en-US" dirty="0">
                <a:solidFill>
                  <a:schemeClr val="bg1"/>
                </a:solidFill>
              </a:rPr>
              <a:t>RNS</a:t>
            </a:r>
          </a:p>
          <a:p>
            <a:pPr lvl="1"/>
            <a:r>
              <a:rPr lang="en-US" dirty="0">
                <a:solidFill>
                  <a:schemeClr val="bg1"/>
                </a:solidFill>
              </a:rPr>
              <a:t>Surgical Treatment</a:t>
            </a:r>
          </a:p>
          <a:p>
            <a:pPr marL="914400" lvl="2" indent="0">
              <a:buNone/>
            </a:pPr>
            <a:endParaRPr lang="en-US" dirty="0">
              <a:solidFill>
                <a:schemeClr val="bg1"/>
              </a:solidFill>
            </a:endParaRPr>
          </a:p>
        </p:txBody>
      </p:sp>
      <p:pic>
        <p:nvPicPr>
          <p:cNvPr id="12" name="Graphic 11" descr="Medicine">
            <a:extLst>
              <a:ext uri="{FF2B5EF4-FFF2-40B4-BE49-F238E27FC236}">
                <a16:creationId xmlns:a16="http://schemas.microsoft.com/office/drawing/2014/main" id="{667E9BD7-F534-4918-8F04-FB5C2B0238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493930"/>
            <a:ext cx="3857625" cy="3857625"/>
          </a:xfrm>
          <a:prstGeom prst="rect">
            <a:avLst/>
          </a:prstGeom>
        </p:spPr>
      </p:pic>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4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7" name="Straight Connector 56">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Epilepsy Surgery</a:t>
            </a:r>
          </a:p>
        </p:txBody>
      </p:sp>
    </p:spTree>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a:t>WADA Test</a:t>
            </a:r>
          </a:p>
        </p:txBody>
      </p:sp>
      <p:sp>
        <p:nvSpPr>
          <p:cNvPr id="35" name="Isosceles Triangle 27">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r>
              <a:rPr lang="en-US" dirty="0"/>
              <a:t>Performed during angiography in Interventional Radiology</a:t>
            </a:r>
          </a:p>
          <a:p>
            <a:pPr lvl="1"/>
            <a:r>
              <a:rPr lang="en-US" dirty="0"/>
              <a:t>Barbiturate via catheter from femoral artery</a:t>
            </a:r>
          </a:p>
          <a:p>
            <a:pPr lvl="2"/>
            <a:r>
              <a:rPr lang="en-US" dirty="0"/>
              <a:t>Brevital (Methohexital Sodium)</a:t>
            </a:r>
          </a:p>
          <a:p>
            <a:r>
              <a:rPr lang="en-US" dirty="0"/>
              <a:t>Used to establish dominant hemisphere for language and memory</a:t>
            </a:r>
          </a:p>
          <a:p>
            <a:pPr lvl="1"/>
            <a:r>
              <a:rPr lang="en-US" dirty="0"/>
              <a:t>90% of population is left hemisphere dominant</a:t>
            </a:r>
          </a:p>
          <a:p>
            <a:r>
              <a:rPr lang="en-US" dirty="0"/>
              <a:t>Also known as Intracarotid Sodium  Amobarbital Test (ISAT)</a:t>
            </a:r>
          </a:p>
          <a:p>
            <a:r>
              <a:rPr lang="en-US" dirty="0"/>
              <a:t>Named after Canadian Epileptologist Juhn Wada</a:t>
            </a:r>
          </a:p>
          <a:p>
            <a:pPr>
              <a:buNone/>
            </a:pPr>
            <a:endParaRPr lang="en-US" dirty="0"/>
          </a:p>
          <a:p>
            <a:endParaRPr lang="en-US" dirty="0"/>
          </a:p>
        </p:txBody>
      </p:sp>
      <p:sp>
        <p:nvSpPr>
          <p:cNvPr id="36" name="Isosceles Triangle 29">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3" name="Group 22">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24" name="Straight Connector 23">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508000" y="4765972"/>
            <a:ext cx="6447501" cy="1320800"/>
          </a:xfrm>
        </p:spPr>
        <p:txBody>
          <a:bodyPr anchor="ctr">
            <a:normAutofit/>
          </a:bodyPr>
          <a:lstStyle/>
          <a:p>
            <a:r>
              <a:rPr lang="en-US" sz="3800">
                <a:solidFill>
                  <a:schemeClr val="bg1"/>
                </a:solidFill>
              </a:rPr>
              <a:t>Corpus Callosotomy</a:t>
            </a:r>
          </a:p>
        </p:txBody>
      </p:sp>
      <p:sp useBgFill="1">
        <p:nvSpPr>
          <p:cNvPr id="34" name="Rectangle 33">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7AE26EF7-E96F-4C70-8C86-DCF57C2A9AD7}"/>
              </a:ext>
            </a:extLst>
          </p:cNvPr>
          <p:cNvGraphicFramePr>
            <a:graphicFrameLocks noGrp="1"/>
          </p:cNvGraphicFramePr>
          <p:nvPr>
            <p:ph idx="1"/>
            <p:extLst>
              <p:ext uri="{D42A27DB-BD31-4B8C-83A1-F6EECF244321}">
                <p14:modId xmlns:p14="http://schemas.microsoft.com/office/powerpoint/2010/main" val="1442474268"/>
              </p:ext>
            </p:extLst>
          </p:nvPr>
        </p:nvGraphicFramePr>
        <p:xfrm>
          <a:off x="482203" y="642938"/>
          <a:ext cx="8179594" cy="32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0" name="Picture 9" descr="iStock_000022578962_Medium.jpg"/>
          <p:cNvPicPr>
            <a:picLocks noChangeAspect="1"/>
          </p:cNvPicPr>
          <p:nvPr/>
        </p:nvPicPr>
        <p:blipFill rotWithShape="1">
          <a:blip r:embed="rId3" cstate="print">
            <a:alphaModFix amt="40000"/>
          </a:blip>
          <a:srcRect t="3891" b="4229"/>
          <a:stretch/>
        </p:blipFill>
        <p:spPr>
          <a:xfrm>
            <a:off x="20" y="-1"/>
            <a:ext cx="9141598" cy="6866465"/>
          </a:xfrm>
          <a:prstGeom prst="rect">
            <a:avLst/>
          </a:prstGeom>
        </p:spPr>
      </p:pic>
      <p:sp>
        <p:nvSpPr>
          <p:cNvPr id="4" name="Title 3"/>
          <p:cNvSpPr>
            <a:spLocks noGrp="1"/>
          </p:cNvSpPr>
          <p:nvPr>
            <p:ph type="title"/>
          </p:nvPr>
        </p:nvSpPr>
        <p:spPr>
          <a:xfrm>
            <a:off x="508000" y="4765972"/>
            <a:ext cx="6447501" cy="1320800"/>
          </a:xfrm>
        </p:spPr>
        <p:txBody>
          <a:bodyPr anchor="ctr">
            <a:normAutofit/>
          </a:bodyPr>
          <a:lstStyle/>
          <a:p>
            <a:r>
              <a:rPr lang="en-US" sz="3800" dirty="0">
                <a:solidFill>
                  <a:schemeClr val="tx1"/>
                </a:solidFill>
              </a:rPr>
              <a:t>ECOG</a:t>
            </a:r>
          </a:p>
        </p:txBody>
      </p:sp>
      <p:sp>
        <p:nvSpPr>
          <p:cNvPr id="5" name="Content Placeholder 4"/>
          <p:cNvSpPr>
            <a:spLocks noGrp="1"/>
          </p:cNvSpPr>
          <p:nvPr>
            <p:ph idx="1"/>
          </p:nvPr>
        </p:nvSpPr>
        <p:spPr>
          <a:xfrm>
            <a:off x="508000" y="1389160"/>
            <a:ext cx="4644712" cy="3285067"/>
          </a:xfrm>
        </p:spPr>
        <p:txBody>
          <a:bodyPr anchor="ctr">
            <a:normAutofit/>
          </a:bodyPr>
          <a:lstStyle/>
          <a:p>
            <a:r>
              <a:rPr lang="en-US" sz="2000" b="1" dirty="0"/>
              <a:t>Electrocorticography</a:t>
            </a:r>
          </a:p>
          <a:p>
            <a:pPr lvl="1"/>
            <a:r>
              <a:rPr lang="en-US" sz="1800" b="1" dirty="0"/>
              <a:t>EEG recorded directly from cerebral cortex</a:t>
            </a:r>
          </a:p>
          <a:p>
            <a:pPr lvl="1"/>
            <a:r>
              <a:rPr lang="en-US" sz="1800" b="1" dirty="0"/>
              <a:t>Functional mapping</a:t>
            </a:r>
          </a:p>
          <a:p>
            <a:pPr lvl="1"/>
            <a:r>
              <a:rPr lang="en-US" sz="1800" b="1" dirty="0"/>
              <a:t>Recommended Bandpass: 1-70 Hz</a:t>
            </a:r>
          </a:p>
          <a:p>
            <a:pPr lvl="1"/>
            <a:r>
              <a:rPr lang="en-US" sz="1800" b="1" dirty="0"/>
              <a:t>Default Sensitivity: 70-100 </a:t>
            </a:r>
            <a:r>
              <a:rPr lang="en-US" sz="1800" b="1" dirty="0" err="1"/>
              <a:t>uV</a:t>
            </a:r>
            <a:endParaRPr lang="en-US" sz="1800" b="1" dirty="0"/>
          </a:p>
          <a:p>
            <a:pPr lvl="1"/>
            <a:endParaRPr lang="en-US" dirty="0"/>
          </a:p>
          <a:p>
            <a:pPr lvl="1"/>
            <a:endParaRPr lang="en-US" dirty="0"/>
          </a:p>
        </p:txBody>
      </p:sp>
      <p:pic>
        <p:nvPicPr>
          <p:cNvPr id="8" name="Content Placeholder 7" descr="Intraop-ECOG.jpg"/>
          <p:cNvPicPr>
            <a:picLocks noGrp="1" noChangeAspect="1"/>
          </p:cNvPicPr>
          <p:nvPr>
            <p:ph sz="half" idx="4294967295"/>
          </p:nvPr>
        </p:nvPicPr>
        <p:blipFill rotWithShape="1">
          <a:blip r:embed="rId4" cstate="print"/>
          <a:srcRect l="18074" r="8671" b="2"/>
          <a:stretch/>
        </p:blipFill>
        <p:spPr>
          <a:xfrm>
            <a:off x="5653278" y="1389160"/>
            <a:ext cx="3008122" cy="3285067"/>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Content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1" y="1905000"/>
            <a:ext cx="5425440" cy="4363101"/>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0FAB0-C929-484D-8F42-FEC3A80D8C10}"/>
              </a:ext>
            </a:extLst>
          </p:cNvPr>
          <p:cNvSpPr>
            <a:spLocks noGrp="1"/>
          </p:cNvSpPr>
          <p:nvPr>
            <p:ph type="title"/>
          </p:nvPr>
        </p:nvSpPr>
        <p:spPr>
          <a:xfrm>
            <a:off x="1000126" y="609600"/>
            <a:ext cx="6447501" cy="1320800"/>
          </a:xfrm>
        </p:spPr>
        <p:txBody>
          <a:bodyPr>
            <a:normAutofit/>
          </a:bodyPr>
          <a:lstStyle/>
          <a:p>
            <a:r>
              <a:rPr lang="en-US"/>
              <a:t>Stereoelectroencephalography </a:t>
            </a:r>
            <a:br>
              <a:rPr lang="en-US"/>
            </a:br>
            <a:r>
              <a:rPr lang="en-US"/>
              <a:t>(SEEG)</a:t>
            </a:r>
          </a:p>
        </p:txBody>
      </p:sp>
      <p:sp>
        <p:nvSpPr>
          <p:cNvPr id="21" name="Isosceles Triangle 2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6B3868B-0D38-4C42-8A70-8EDDAE150EF8}"/>
              </a:ext>
            </a:extLst>
          </p:cNvPr>
          <p:cNvSpPr>
            <a:spLocks noGrp="1"/>
          </p:cNvSpPr>
          <p:nvPr>
            <p:ph idx="1"/>
          </p:nvPr>
        </p:nvSpPr>
        <p:spPr>
          <a:xfrm>
            <a:off x="1000126" y="2160590"/>
            <a:ext cx="6353174" cy="3429260"/>
          </a:xfrm>
        </p:spPr>
        <p:txBody>
          <a:bodyPr>
            <a:normAutofit/>
          </a:bodyPr>
          <a:lstStyle/>
          <a:p>
            <a:r>
              <a:rPr lang="en-US" dirty="0"/>
              <a:t>Stereoelectroencephalography (SEEG) is an invasive surgical procedure that is used to identify areas of the brain where epileptic seizures originate.</a:t>
            </a:r>
          </a:p>
        </p:txBody>
      </p:sp>
      <p:sp>
        <p:nvSpPr>
          <p:cNvPr id="2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2426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7"/>
          <p:cNvSpPr>
            <a:spLocks noGrp="1"/>
          </p:cNvSpPr>
          <p:nvPr>
            <p:ph type="title"/>
          </p:nvPr>
        </p:nvSpPr>
        <p:spPr>
          <a:xfrm>
            <a:off x="505315" y="643467"/>
            <a:ext cx="3152284" cy="1375608"/>
          </a:xfrm>
        </p:spPr>
        <p:txBody>
          <a:bodyPr anchor="ctr">
            <a:normAutofit/>
          </a:bodyPr>
          <a:lstStyle/>
          <a:p>
            <a:r>
              <a:rPr lang="en-US" sz="3300">
                <a:solidFill>
                  <a:schemeClr val="bg1"/>
                </a:solidFill>
              </a:rPr>
              <a:t>Direct Cortical Stimulation</a:t>
            </a:r>
          </a:p>
        </p:txBody>
      </p:sp>
      <p:sp>
        <p:nvSpPr>
          <p:cNvPr id="10" name="Content Placeholder 9"/>
          <p:cNvSpPr>
            <a:spLocks noGrp="1"/>
          </p:cNvSpPr>
          <p:nvPr>
            <p:ph idx="1"/>
          </p:nvPr>
        </p:nvSpPr>
        <p:spPr>
          <a:xfrm>
            <a:off x="505315" y="2160590"/>
            <a:ext cx="2980457" cy="3440110"/>
          </a:xfrm>
        </p:spPr>
        <p:txBody>
          <a:bodyPr>
            <a:normAutofit/>
          </a:bodyPr>
          <a:lstStyle/>
          <a:p>
            <a:pPr>
              <a:lnSpc>
                <a:spcPct val="90000"/>
              </a:lnSpc>
            </a:pPr>
            <a:r>
              <a:rPr lang="en-US" sz="1100">
                <a:solidFill>
                  <a:schemeClr val="bg1"/>
                </a:solidFill>
              </a:rPr>
              <a:t>Considered the “gold standard” to define eloquent cortex</a:t>
            </a:r>
          </a:p>
          <a:p>
            <a:pPr>
              <a:lnSpc>
                <a:spcPct val="90000"/>
              </a:lnSpc>
            </a:pPr>
            <a:r>
              <a:rPr lang="en-US" sz="1100">
                <a:solidFill>
                  <a:schemeClr val="bg1"/>
                </a:solidFill>
              </a:rPr>
              <a:t>Biphasic constant current stimulator</a:t>
            </a:r>
          </a:p>
          <a:p>
            <a:pPr>
              <a:lnSpc>
                <a:spcPct val="90000"/>
              </a:lnSpc>
            </a:pPr>
            <a:r>
              <a:rPr lang="en-US" sz="1100" b="1">
                <a:solidFill>
                  <a:schemeClr val="bg1"/>
                </a:solidFill>
              </a:rPr>
              <a:t>Parameters</a:t>
            </a:r>
          </a:p>
          <a:p>
            <a:pPr lvl="1">
              <a:lnSpc>
                <a:spcPct val="90000"/>
              </a:lnSpc>
            </a:pPr>
            <a:r>
              <a:rPr lang="en-US" sz="1100" b="1">
                <a:solidFill>
                  <a:schemeClr val="bg1"/>
                </a:solidFill>
              </a:rPr>
              <a:t>Intensity Range:  </a:t>
            </a:r>
            <a:r>
              <a:rPr lang="en-US" sz="1100">
                <a:solidFill>
                  <a:schemeClr val="bg1"/>
                </a:solidFill>
              </a:rPr>
              <a:t>0-20 mA</a:t>
            </a:r>
          </a:p>
          <a:p>
            <a:pPr lvl="1">
              <a:lnSpc>
                <a:spcPct val="90000"/>
              </a:lnSpc>
            </a:pPr>
            <a:r>
              <a:rPr lang="en-US" sz="1100" b="1">
                <a:solidFill>
                  <a:schemeClr val="bg1"/>
                </a:solidFill>
              </a:rPr>
              <a:t>Stim Duration:  </a:t>
            </a:r>
            <a:r>
              <a:rPr lang="en-US" sz="1100">
                <a:solidFill>
                  <a:schemeClr val="bg1"/>
                </a:solidFill>
              </a:rPr>
              <a:t>.1 - .3 ms</a:t>
            </a:r>
          </a:p>
          <a:p>
            <a:pPr lvl="1">
              <a:lnSpc>
                <a:spcPct val="90000"/>
              </a:lnSpc>
            </a:pPr>
            <a:r>
              <a:rPr lang="en-US" sz="1100" b="1">
                <a:solidFill>
                  <a:schemeClr val="bg1"/>
                </a:solidFill>
              </a:rPr>
              <a:t>Stim Rate:  </a:t>
            </a:r>
            <a:r>
              <a:rPr lang="en-US" sz="1100">
                <a:solidFill>
                  <a:schemeClr val="bg1"/>
                </a:solidFill>
              </a:rPr>
              <a:t>50Hz</a:t>
            </a:r>
          </a:p>
          <a:p>
            <a:pPr lvl="1">
              <a:lnSpc>
                <a:spcPct val="90000"/>
              </a:lnSpc>
            </a:pPr>
            <a:r>
              <a:rPr lang="en-US" sz="1100" b="1">
                <a:solidFill>
                  <a:schemeClr val="bg1"/>
                </a:solidFill>
              </a:rPr>
              <a:t>Stimulation Period:  </a:t>
            </a:r>
            <a:r>
              <a:rPr lang="en-US" sz="1100">
                <a:solidFill>
                  <a:schemeClr val="bg1"/>
                </a:solidFill>
              </a:rPr>
              <a:t>1-0 seconds</a:t>
            </a:r>
          </a:p>
          <a:p>
            <a:pPr lvl="1">
              <a:lnSpc>
                <a:spcPct val="90000"/>
              </a:lnSpc>
            </a:pPr>
            <a:r>
              <a:rPr lang="en-US" sz="1100" b="1">
                <a:solidFill>
                  <a:schemeClr val="bg1"/>
                </a:solidFill>
              </a:rPr>
              <a:t>Threshold Motor Cortex</a:t>
            </a:r>
          </a:p>
          <a:p>
            <a:pPr lvl="2">
              <a:lnSpc>
                <a:spcPct val="90000"/>
              </a:lnSpc>
            </a:pPr>
            <a:r>
              <a:rPr lang="en-US" sz="1100">
                <a:solidFill>
                  <a:schemeClr val="bg1"/>
                </a:solidFill>
              </a:rPr>
              <a:t>2-5 mA</a:t>
            </a:r>
          </a:p>
          <a:p>
            <a:pPr lvl="1">
              <a:lnSpc>
                <a:spcPct val="90000"/>
              </a:lnSpc>
            </a:pPr>
            <a:r>
              <a:rPr lang="en-US" sz="1100" b="1">
                <a:solidFill>
                  <a:schemeClr val="bg1"/>
                </a:solidFill>
              </a:rPr>
              <a:t>Threshold Language </a:t>
            </a:r>
          </a:p>
          <a:p>
            <a:pPr lvl="2">
              <a:lnSpc>
                <a:spcPct val="90000"/>
              </a:lnSpc>
            </a:pPr>
            <a:r>
              <a:rPr lang="en-US" sz="1100">
                <a:solidFill>
                  <a:schemeClr val="bg1"/>
                </a:solidFill>
              </a:rPr>
              <a:t>5-15 mA</a:t>
            </a:r>
          </a:p>
        </p:txBody>
      </p:sp>
      <p:pic>
        <p:nvPicPr>
          <p:cNvPr id="2050" name="Picture 2"/>
          <p:cNvPicPr>
            <a:picLocks noChangeAspect="1" noChangeArrowheads="1"/>
          </p:cNvPicPr>
          <p:nvPr/>
        </p:nvPicPr>
        <p:blipFill>
          <a:blip r:embed="rId3" cstate="print"/>
          <a:stretch>
            <a:fillRect/>
          </a:stretch>
        </p:blipFill>
        <p:spPr bwMode="auto">
          <a:xfrm>
            <a:off x="4572000" y="1942379"/>
            <a:ext cx="3857625" cy="2960726"/>
          </a:xfrm>
          <a:prstGeom prst="rect">
            <a:avLst/>
          </a:prstGeom>
          <a:noFill/>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2655" y="609600"/>
            <a:ext cx="6590144" cy="1320800"/>
          </a:xfrm>
        </p:spPr>
        <p:txBody>
          <a:bodyPr>
            <a:noAutofit/>
          </a:bodyPr>
          <a:lstStyle/>
          <a:p>
            <a:r>
              <a:rPr lang="en-US" sz="2800" dirty="0"/>
              <a:t>Localization of Sensorimotor Cortex</a:t>
            </a:r>
          </a:p>
        </p:txBody>
      </p:sp>
      <p:sp>
        <p:nvSpPr>
          <p:cNvPr id="5" name="Content Placeholder 4"/>
          <p:cNvSpPr>
            <a:spLocks noGrp="1"/>
          </p:cNvSpPr>
          <p:nvPr>
            <p:ph idx="1"/>
          </p:nvPr>
        </p:nvSpPr>
        <p:spPr>
          <a:xfrm>
            <a:off x="572655" y="1524000"/>
            <a:ext cx="6384658" cy="4517363"/>
          </a:xfrm>
        </p:spPr>
        <p:txBody>
          <a:bodyPr>
            <a:normAutofit/>
          </a:bodyPr>
          <a:lstStyle/>
          <a:p>
            <a:r>
              <a:rPr lang="en-US" sz="1600" b="1" dirty="0"/>
              <a:t>Band Pass:  </a:t>
            </a:r>
            <a:r>
              <a:rPr lang="en-US" sz="1600" dirty="0"/>
              <a:t>1-30Hz to 250-1,500Hz (-3 dB)</a:t>
            </a:r>
          </a:p>
          <a:p>
            <a:r>
              <a:rPr lang="en-US" sz="1600" b="1" dirty="0"/>
              <a:t>Analysis Time Median:  </a:t>
            </a:r>
            <a:r>
              <a:rPr lang="en-US" sz="1600" dirty="0"/>
              <a:t>50ms</a:t>
            </a:r>
          </a:p>
          <a:p>
            <a:r>
              <a:rPr lang="en-US" sz="1600" b="1" dirty="0"/>
              <a:t>Number of Averages:  </a:t>
            </a:r>
            <a:r>
              <a:rPr lang="en-US" sz="1600" dirty="0"/>
              <a:t>25-50 repetitions (at least 2 trials)</a:t>
            </a:r>
          </a:p>
          <a:p>
            <a:r>
              <a:rPr lang="en-US" sz="1600" b="1" dirty="0"/>
              <a:t>Amplitude Range:  </a:t>
            </a:r>
            <a:r>
              <a:rPr lang="en-US" sz="1600" dirty="0"/>
              <a:t>20-500uV</a:t>
            </a:r>
          </a:p>
        </p:txBody>
      </p:sp>
      <p:pic>
        <p:nvPicPr>
          <p:cNvPr id="7" name="Picture 6" descr="Cortical SSEP.jpg"/>
          <p:cNvPicPr>
            <a:picLocks noChangeAspect="1"/>
          </p:cNvPicPr>
          <p:nvPr/>
        </p:nvPicPr>
        <p:blipFill>
          <a:blip r:embed="rId2" cstate="print"/>
          <a:stretch>
            <a:fillRect/>
          </a:stretch>
        </p:blipFill>
        <p:spPr>
          <a:xfrm>
            <a:off x="1219200" y="3581400"/>
            <a:ext cx="4953000" cy="194701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AED Medication</a:t>
            </a:r>
          </a:p>
        </p:txBody>
      </p:sp>
    </p:spTree>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AED Medication</a:t>
            </a:r>
          </a:p>
        </p:txBody>
      </p:sp>
      <p:sp>
        <p:nvSpPr>
          <p:cNvPr id="4" name="Content Placeholder 3"/>
          <p:cNvSpPr>
            <a:spLocks noGrp="1"/>
          </p:cNvSpPr>
          <p:nvPr>
            <p:ph idx="1"/>
          </p:nvPr>
        </p:nvSpPr>
        <p:spPr>
          <a:xfrm>
            <a:off x="609599" y="1447800"/>
            <a:ext cx="6347714" cy="4593563"/>
          </a:xfrm>
        </p:spPr>
        <p:txBody>
          <a:bodyPr>
            <a:normAutofit/>
          </a:bodyPr>
          <a:lstStyle/>
          <a:p>
            <a:r>
              <a:rPr lang="en-US" sz="2000" b="1" dirty="0"/>
              <a:t>Know generics!!!</a:t>
            </a:r>
          </a:p>
        </p:txBody>
      </p:sp>
      <p:pic>
        <p:nvPicPr>
          <p:cNvPr id="5" name="Picture 4" descr="AED.gif"/>
          <p:cNvPicPr>
            <a:picLocks noChangeAspect="1"/>
          </p:cNvPicPr>
          <p:nvPr/>
        </p:nvPicPr>
        <p:blipFill>
          <a:blip r:embed="rId2" cstate="print"/>
          <a:stretch>
            <a:fillRect/>
          </a:stretch>
        </p:blipFill>
        <p:spPr>
          <a:xfrm>
            <a:off x="1306955" y="1981200"/>
            <a:ext cx="4800601" cy="4267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89360" y="1382486"/>
            <a:ext cx="2660686" cy="4093028"/>
          </a:xfrm>
        </p:spPr>
        <p:txBody>
          <a:bodyPr anchor="ctr">
            <a:normAutofit/>
          </a:bodyPr>
          <a:lstStyle/>
          <a:p>
            <a:r>
              <a:rPr lang="en-US" sz="3800">
                <a:solidFill>
                  <a:schemeClr val="accent1">
                    <a:lumMod val="75000"/>
                  </a:schemeClr>
                </a:solidFill>
              </a:rPr>
              <a:t>AED Medication</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5E1493D-22EE-4006-8171-F3F54A889402}"/>
              </a:ext>
            </a:extLst>
          </p:cNvPr>
          <p:cNvGraphicFramePr>
            <a:graphicFrameLocks noGrp="1"/>
          </p:cNvGraphicFramePr>
          <p:nvPr>
            <p:ph idx="1"/>
            <p:extLst>
              <p:ext uri="{D42A27DB-BD31-4B8C-83A1-F6EECF244321}">
                <p14:modId xmlns:p14="http://schemas.microsoft.com/office/powerpoint/2010/main" val="2765824818"/>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AED Medication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a:t>ACTH</a:t>
            </a:r>
          </a:p>
          <a:p>
            <a:pPr lvl="1"/>
            <a:r>
              <a:rPr lang="en-US"/>
              <a:t>Adrenocorticotropic Hormone</a:t>
            </a:r>
          </a:p>
          <a:p>
            <a:pPr lvl="1"/>
            <a:r>
              <a:rPr lang="en-US"/>
              <a:t>Treats Infantile Spasms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Sleep &amp; EEG</a:t>
            </a:r>
          </a:p>
        </p:txBody>
      </p:sp>
    </p:spTree>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p:cNvSpPr>
            <a:spLocks noGrp="1"/>
          </p:cNvSpPr>
          <p:nvPr>
            <p:ph type="title"/>
          </p:nvPr>
        </p:nvSpPr>
        <p:spPr>
          <a:xfrm>
            <a:off x="505315" y="643467"/>
            <a:ext cx="3152284" cy="1375608"/>
          </a:xfrm>
        </p:spPr>
        <p:txBody>
          <a:bodyPr anchor="ctr">
            <a:normAutofit/>
          </a:bodyPr>
          <a:lstStyle/>
          <a:p>
            <a:r>
              <a:rPr lang="en-US">
                <a:solidFill>
                  <a:schemeClr val="bg1"/>
                </a:solidFill>
              </a:rPr>
              <a:t>Sleep &amp; EEG</a:t>
            </a:r>
          </a:p>
        </p:txBody>
      </p:sp>
      <p:sp>
        <p:nvSpPr>
          <p:cNvPr id="4" name="Content Placeholder 3"/>
          <p:cNvSpPr>
            <a:spLocks noGrp="1"/>
          </p:cNvSpPr>
          <p:nvPr>
            <p:ph idx="1"/>
          </p:nvPr>
        </p:nvSpPr>
        <p:spPr>
          <a:xfrm>
            <a:off x="505315" y="2160590"/>
            <a:ext cx="2980457" cy="3440110"/>
          </a:xfrm>
        </p:spPr>
        <p:txBody>
          <a:bodyPr>
            <a:normAutofit/>
          </a:bodyPr>
          <a:lstStyle/>
          <a:p>
            <a:r>
              <a:rPr lang="en-US" b="1">
                <a:solidFill>
                  <a:schemeClr val="bg1"/>
                </a:solidFill>
              </a:rPr>
              <a:t>Stage 1</a:t>
            </a:r>
          </a:p>
          <a:p>
            <a:pPr lvl="1"/>
            <a:r>
              <a:rPr lang="en-US">
                <a:solidFill>
                  <a:schemeClr val="bg1"/>
                </a:solidFill>
              </a:rPr>
              <a:t>Drowsiness/Light Sleep</a:t>
            </a:r>
          </a:p>
          <a:p>
            <a:pPr lvl="1"/>
            <a:r>
              <a:rPr lang="en-US">
                <a:solidFill>
                  <a:schemeClr val="bg1"/>
                </a:solidFill>
              </a:rPr>
              <a:t>Slow rolling eye movements</a:t>
            </a:r>
          </a:p>
          <a:p>
            <a:pPr lvl="1"/>
            <a:r>
              <a:rPr lang="en-US">
                <a:solidFill>
                  <a:schemeClr val="bg1"/>
                </a:solidFill>
              </a:rPr>
              <a:t>Vertex waves</a:t>
            </a:r>
          </a:p>
          <a:p>
            <a:pPr lvl="1"/>
            <a:r>
              <a:rPr lang="en-US">
                <a:solidFill>
                  <a:schemeClr val="bg1"/>
                </a:solidFill>
              </a:rPr>
              <a:t>Waxing and waning of PDR</a:t>
            </a:r>
          </a:p>
          <a:p>
            <a:pPr lvl="1"/>
            <a:r>
              <a:rPr lang="en-US">
                <a:solidFill>
                  <a:schemeClr val="bg1"/>
                </a:solidFill>
              </a:rPr>
              <a:t>Increased theta</a:t>
            </a:r>
          </a:p>
          <a:p>
            <a:pPr lvl="1"/>
            <a:endParaRPr lang="en-US">
              <a:solidFill>
                <a:schemeClr val="bg1"/>
              </a:solidFill>
            </a:endParaRPr>
          </a:p>
        </p:txBody>
      </p:sp>
      <p:pic>
        <p:nvPicPr>
          <p:cNvPr id="8" name="Graphic 7" descr="AlarmClock2">
            <a:extLst>
              <a:ext uri="{FF2B5EF4-FFF2-40B4-BE49-F238E27FC236}">
                <a16:creationId xmlns:a16="http://schemas.microsoft.com/office/drawing/2014/main" id="{61073963-51D5-423A-AFAA-D2831CE8BF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51" name="Isosceles Triangle 5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Sleep &amp; EEG</a:t>
            </a:r>
          </a:p>
        </p:txBody>
      </p:sp>
      <p:sp>
        <p:nvSpPr>
          <p:cNvPr id="3" name="Content Placeholder 2"/>
          <p:cNvSpPr>
            <a:spLocks noGrp="1"/>
          </p:cNvSpPr>
          <p:nvPr>
            <p:ph idx="1"/>
          </p:nvPr>
        </p:nvSpPr>
        <p:spPr>
          <a:xfrm>
            <a:off x="505315" y="2160590"/>
            <a:ext cx="2980457" cy="3440110"/>
          </a:xfrm>
        </p:spPr>
        <p:txBody>
          <a:bodyPr>
            <a:normAutofit/>
          </a:bodyPr>
          <a:lstStyle/>
          <a:p>
            <a:r>
              <a:rPr lang="en-US" b="1">
                <a:solidFill>
                  <a:schemeClr val="bg1"/>
                </a:solidFill>
              </a:rPr>
              <a:t>Stage 2</a:t>
            </a:r>
          </a:p>
          <a:p>
            <a:pPr lvl="1"/>
            <a:r>
              <a:rPr lang="en-US">
                <a:solidFill>
                  <a:schemeClr val="bg1"/>
                </a:solidFill>
              </a:rPr>
              <a:t>Sleep spindles (12-14 Hz)</a:t>
            </a:r>
          </a:p>
          <a:p>
            <a:pPr lvl="1"/>
            <a:r>
              <a:rPr lang="en-US">
                <a:solidFill>
                  <a:schemeClr val="bg1"/>
                </a:solidFill>
              </a:rPr>
              <a:t>K-complexes</a:t>
            </a:r>
          </a:p>
          <a:p>
            <a:pPr lvl="1"/>
            <a:r>
              <a:rPr lang="en-US">
                <a:solidFill>
                  <a:schemeClr val="bg1"/>
                </a:solidFill>
              </a:rPr>
              <a:t>Mixture of frequencies – predominately theta</a:t>
            </a:r>
          </a:p>
        </p:txBody>
      </p:sp>
      <p:pic>
        <p:nvPicPr>
          <p:cNvPr id="22" name="Graphic 21" descr="Sleep">
            <a:extLst>
              <a:ext uri="{FF2B5EF4-FFF2-40B4-BE49-F238E27FC236}">
                <a16:creationId xmlns:a16="http://schemas.microsoft.com/office/drawing/2014/main" id="{DA520E75-12AB-4983-840F-1102FA245E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a:t>Study Resources</a:t>
            </a:r>
            <a:endParaRPr lang="en-US" dirty="0"/>
          </a:p>
        </p:txBody>
      </p:sp>
      <p:sp>
        <p:nvSpPr>
          <p:cNvPr id="26"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4F03A6D-489A-481F-BBE0-D9378F05C6F7}"/>
              </a:ext>
            </a:extLst>
          </p:cNvPr>
          <p:cNvGraphicFramePr>
            <a:graphicFrameLocks noGrp="1"/>
          </p:cNvGraphicFramePr>
          <p:nvPr>
            <p:ph idx="1"/>
            <p:extLst>
              <p:ext uri="{D42A27DB-BD31-4B8C-83A1-F6EECF244321}">
                <p14:modId xmlns:p14="http://schemas.microsoft.com/office/powerpoint/2010/main" val="3229468798"/>
              </p:ext>
            </p:extLst>
          </p:nvPr>
        </p:nvGraphicFramePr>
        <p:xfrm>
          <a:off x="434520" y="1709058"/>
          <a:ext cx="7947480" cy="4463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Sleep &amp; EEG</a:t>
            </a:r>
          </a:p>
        </p:txBody>
      </p:sp>
      <p:sp>
        <p:nvSpPr>
          <p:cNvPr id="3" name="Content Placeholder 2"/>
          <p:cNvSpPr>
            <a:spLocks noGrp="1"/>
          </p:cNvSpPr>
          <p:nvPr>
            <p:ph idx="1"/>
          </p:nvPr>
        </p:nvSpPr>
        <p:spPr>
          <a:xfrm>
            <a:off x="505315" y="2160590"/>
            <a:ext cx="2980457" cy="3440110"/>
          </a:xfrm>
        </p:spPr>
        <p:txBody>
          <a:bodyPr>
            <a:normAutofit/>
          </a:bodyPr>
          <a:lstStyle/>
          <a:p>
            <a:r>
              <a:rPr lang="en-US" b="1">
                <a:solidFill>
                  <a:schemeClr val="bg1"/>
                </a:solidFill>
              </a:rPr>
              <a:t>Stage 3</a:t>
            </a:r>
            <a:endParaRPr lang="en-US">
              <a:solidFill>
                <a:schemeClr val="bg1"/>
              </a:solidFill>
            </a:endParaRPr>
          </a:p>
          <a:p>
            <a:pPr lvl="1"/>
            <a:r>
              <a:rPr lang="en-US">
                <a:solidFill>
                  <a:schemeClr val="bg1"/>
                </a:solidFill>
              </a:rPr>
              <a:t>Slow wave sleep</a:t>
            </a:r>
          </a:p>
          <a:p>
            <a:pPr lvl="1"/>
            <a:r>
              <a:rPr lang="en-US">
                <a:solidFill>
                  <a:schemeClr val="bg1"/>
                </a:solidFill>
              </a:rPr>
              <a:t>Mentally restorative </a:t>
            </a:r>
          </a:p>
          <a:p>
            <a:pPr lvl="1"/>
            <a:r>
              <a:rPr lang="en-US">
                <a:solidFill>
                  <a:schemeClr val="bg1"/>
                </a:solidFill>
              </a:rPr>
              <a:t>20% or greater of the background is delta frequency</a:t>
            </a:r>
          </a:p>
          <a:p>
            <a:pPr lvl="1"/>
            <a:r>
              <a:rPr lang="en-US">
                <a:solidFill>
                  <a:schemeClr val="bg1"/>
                </a:solidFill>
              </a:rPr>
              <a:t>May see fast activity superimposed on delta waves</a:t>
            </a:r>
          </a:p>
        </p:txBody>
      </p:sp>
      <p:pic>
        <p:nvPicPr>
          <p:cNvPr id="36" name="Graphic 35" descr="Brain in head">
            <a:extLst>
              <a:ext uri="{FF2B5EF4-FFF2-40B4-BE49-F238E27FC236}">
                <a16:creationId xmlns:a16="http://schemas.microsoft.com/office/drawing/2014/main" id="{985ACAFD-BA5C-450F-9F11-5D816FDC8C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45" name="Isosceles Triangle 4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a:solidFill>
                  <a:schemeClr val="bg1"/>
                </a:solidFill>
              </a:rPr>
              <a:t>Sleep &amp; EEG</a:t>
            </a:r>
          </a:p>
        </p:txBody>
      </p:sp>
      <p:sp>
        <p:nvSpPr>
          <p:cNvPr id="3" name="Content Placeholder 2"/>
          <p:cNvSpPr>
            <a:spLocks noGrp="1"/>
          </p:cNvSpPr>
          <p:nvPr>
            <p:ph idx="1"/>
          </p:nvPr>
        </p:nvSpPr>
        <p:spPr>
          <a:xfrm>
            <a:off x="505315" y="2160590"/>
            <a:ext cx="2980457" cy="3440110"/>
          </a:xfrm>
        </p:spPr>
        <p:txBody>
          <a:bodyPr>
            <a:normAutofit fontScale="92500" lnSpcReduction="10000"/>
          </a:bodyPr>
          <a:lstStyle/>
          <a:p>
            <a:pPr>
              <a:lnSpc>
                <a:spcPct val="90000"/>
              </a:lnSpc>
            </a:pPr>
            <a:r>
              <a:rPr lang="en-US" sz="1700" b="1">
                <a:solidFill>
                  <a:schemeClr val="bg1"/>
                </a:solidFill>
              </a:rPr>
              <a:t>REM Sleep</a:t>
            </a:r>
          </a:p>
          <a:p>
            <a:pPr lvl="1">
              <a:lnSpc>
                <a:spcPct val="90000"/>
              </a:lnSpc>
            </a:pPr>
            <a:r>
              <a:rPr lang="en-US" sz="1700">
                <a:solidFill>
                  <a:schemeClr val="bg1"/>
                </a:solidFill>
              </a:rPr>
              <a:t>Physically restorative </a:t>
            </a:r>
          </a:p>
          <a:p>
            <a:pPr lvl="1">
              <a:lnSpc>
                <a:spcPct val="90000"/>
              </a:lnSpc>
            </a:pPr>
            <a:r>
              <a:rPr lang="en-US" sz="1700">
                <a:solidFill>
                  <a:schemeClr val="bg1"/>
                </a:solidFill>
              </a:rPr>
              <a:t>Atonia</a:t>
            </a:r>
          </a:p>
          <a:p>
            <a:pPr lvl="2">
              <a:lnSpc>
                <a:spcPct val="90000"/>
              </a:lnSpc>
            </a:pPr>
            <a:r>
              <a:rPr lang="en-US" sz="1700">
                <a:solidFill>
                  <a:schemeClr val="bg1"/>
                </a:solidFill>
              </a:rPr>
              <a:t>Very low or suppressed muscle tone</a:t>
            </a:r>
          </a:p>
          <a:p>
            <a:pPr lvl="1">
              <a:lnSpc>
                <a:spcPct val="90000"/>
              </a:lnSpc>
            </a:pPr>
            <a:r>
              <a:rPr lang="en-US" sz="1700">
                <a:solidFill>
                  <a:schemeClr val="bg1"/>
                </a:solidFill>
              </a:rPr>
              <a:t>Sawtooth waves noted</a:t>
            </a:r>
          </a:p>
          <a:p>
            <a:pPr lvl="1">
              <a:lnSpc>
                <a:spcPct val="90000"/>
              </a:lnSpc>
            </a:pPr>
            <a:r>
              <a:rPr lang="en-US" sz="1700">
                <a:solidFill>
                  <a:schemeClr val="bg1"/>
                </a:solidFill>
              </a:rPr>
              <a:t>Irregular respirations</a:t>
            </a:r>
          </a:p>
          <a:p>
            <a:pPr lvl="1">
              <a:lnSpc>
                <a:spcPct val="90000"/>
              </a:lnSpc>
            </a:pPr>
            <a:r>
              <a:rPr lang="en-US" sz="1700">
                <a:solidFill>
                  <a:schemeClr val="bg1"/>
                </a:solidFill>
              </a:rPr>
              <a:t>Irregular heart rate</a:t>
            </a:r>
          </a:p>
          <a:p>
            <a:pPr lvl="1">
              <a:lnSpc>
                <a:spcPct val="90000"/>
              </a:lnSpc>
            </a:pPr>
            <a:r>
              <a:rPr lang="en-US" sz="1700">
                <a:solidFill>
                  <a:schemeClr val="bg1"/>
                </a:solidFill>
              </a:rPr>
              <a:t>Rapid eye movements</a:t>
            </a:r>
          </a:p>
          <a:p>
            <a:pPr lvl="1">
              <a:lnSpc>
                <a:spcPct val="90000"/>
              </a:lnSpc>
            </a:pPr>
            <a:r>
              <a:rPr lang="en-US" sz="1700">
                <a:solidFill>
                  <a:schemeClr val="bg1"/>
                </a:solidFill>
              </a:rPr>
              <a:t>Mixed frequencies</a:t>
            </a:r>
          </a:p>
          <a:p>
            <a:pPr lvl="1">
              <a:lnSpc>
                <a:spcPct val="90000"/>
              </a:lnSpc>
            </a:pPr>
            <a:endParaRPr lang="en-US" sz="1700">
              <a:solidFill>
                <a:schemeClr val="bg1"/>
              </a:solidFill>
            </a:endParaRPr>
          </a:p>
        </p:txBody>
      </p:sp>
      <p:pic>
        <p:nvPicPr>
          <p:cNvPr id="12" name="Graphic 11" descr="Heartbeat">
            <a:extLst>
              <a:ext uri="{FF2B5EF4-FFF2-40B4-BE49-F238E27FC236}">
                <a16:creationId xmlns:a16="http://schemas.microsoft.com/office/drawing/2014/main" id="{58F436FD-3EB2-4E03-98C4-B25609F4E4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Sleep &amp; EEG</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6447501" cy="3880773"/>
          </a:xfrm>
        </p:spPr>
        <p:txBody>
          <a:bodyPr>
            <a:normAutofit/>
          </a:bodyPr>
          <a:lstStyle/>
          <a:p>
            <a:r>
              <a:rPr lang="en-US" b="1"/>
              <a:t>Narcolepsy</a:t>
            </a:r>
          </a:p>
          <a:p>
            <a:pPr lvl="1"/>
            <a:r>
              <a:rPr lang="en-US"/>
              <a:t>Chronic sleep disorder causing excessive daytime drowsiness and sleep</a:t>
            </a:r>
          </a:p>
          <a:p>
            <a:pPr lvl="1"/>
            <a:r>
              <a:rPr lang="en-US"/>
              <a:t>Normal EEG</a:t>
            </a:r>
          </a:p>
          <a:p>
            <a:pPr lvl="1"/>
            <a:r>
              <a:rPr lang="en-US"/>
              <a:t>Sleep onset REM</a:t>
            </a:r>
          </a:p>
          <a:p>
            <a:pPr lvl="2"/>
            <a:r>
              <a:rPr lang="en-US"/>
              <a:t>Within 5 minutes of sleep</a:t>
            </a:r>
          </a:p>
          <a:p>
            <a:pPr lvl="1"/>
            <a:r>
              <a:rPr lang="en-US"/>
              <a:t>70-75% of people with Narcolepsy also have Cataplexy</a:t>
            </a:r>
          </a:p>
          <a:p>
            <a:pPr lvl="2"/>
            <a:r>
              <a:rPr lang="en-US"/>
              <a:t>Sudden and transient episode of muscle weakness accompanied by full conscious awareness, typically triggered by strong emotions such as crying, fear, laughing, etc.</a:t>
            </a:r>
          </a:p>
          <a:p>
            <a:pPr lvl="2"/>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Sleep &amp; EEG</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r>
              <a:rPr lang="en-US" b="1"/>
              <a:t>Cheyne-Stokes Respiration</a:t>
            </a:r>
          </a:p>
          <a:p>
            <a:pPr lvl="1"/>
            <a:r>
              <a:rPr lang="en-US"/>
              <a:t>Associated with Central Sleep Apnea</a:t>
            </a:r>
          </a:p>
          <a:p>
            <a:pPr lvl="1"/>
            <a:r>
              <a:rPr lang="en-US"/>
              <a:t>Abnormal pattern of breathing characterized by progressively deeper, faster breathing, followed by a gradual decrease that results in a temporary stop in breathing called an apnea</a:t>
            </a:r>
          </a:p>
          <a:p>
            <a:pPr lvl="2"/>
            <a:r>
              <a:rPr lang="en-US"/>
              <a:t>Pattern repeats, which each cycle taking 30 seconds to 2 minutes</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Terms to Know</a:t>
            </a:r>
          </a:p>
        </p:txBody>
      </p:sp>
    </p:spTree>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Anatomical Planes</a:t>
            </a:r>
          </a:p>
        </p:txBody>
      </p:sp>
      <p:pic>
        <p:nvPicPr>
          <p:cNvPr id="4" name="Content Placeholder 3" descr="Anatomical Positions.jpeg"/>
          <p:cNvPicPr>
            <a:picLocks noGrp="1" noChangeAspect="1"/>
          </p:cNvPicPr>
          <p:nvPr>
            <p:ph idx="1"/>
          </p:nvPr>
        </p:nvPicPr>
        <p:blipFill>
          <a:blip r:embed="rId2" cstate="print"/>
          <a:stretch>
            <a:fillRect/>
          </a:stretch>
        </p:blipFill>
        <p:spPr>
          <a:xfrm>
            <a:off x="1447800" y="1676400"/>
            <a:ext cx="4191000" cy="4419599"/>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BAER</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r>
              <a:rPr lang="en-US" b="1"/>
              <a:t>Brainstem Auditory Evoked Response</a:t>
            </a:r>
          </a:p>
          <a:p>
            <a:pPr lvl="1"/>
            <a:r>
              <a:rPr lang="en-US"/>
              <a:t>May be used for an ECI recording</a:t>
            </a:r>
          </a:p>
          <a:p>
            <a:pPr lvl="2"/>
            <a:r>
              <a:rPr lang="en-US"/>
              <a:t>No response = No outcome value</a:t>
            </a:r>
          </a:p>
          <a:p>
            <a:pPr lvl="2"/>
            <a:r>
              <a:rPr lang="en-US"/>
              <a:t>Only wave 3 = Poor prognosis</a:t>
            </a:r>
          </a:p>
          <a:p>
            <a:pPr lvl="2">
              <a:buNone/>
            </a:pPr>
            <a:endParaRPr lang="en-US"/>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Shape 3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386292" y="609600"/>
            <a:ext cx="3384742" cy="2227730"/>
          </a:xfrm>
        </p:spPr>
        <p:txBody>
          <a:bodyPr anchor="ctr">
            <a:normAutofit/>
          </a:bodyPr>
          <a:lstStyle/>
          <a:p>
            <a:r>
              <a:rPr lang="en-US" dirty="0">
                <a:solidFill>
                  <a:schemeClr val="accent2">
                    <a:lumMod val="50000"/>
                  </a:schemeClr>
                </a:solidFill>
              </a:rPr>
              <a:t>Beneficence</a:t>
            </a:r>
          </a:p>
        </p:txBody>
      </p:sp>
      <p:pic>
        <p:nvPicPr>
          <p:cNvPr id="7" name="Graphic 6" descr="Scales of Justice">
            <a:extLst>
              <a:ext uri="{FF2B5EF4-FFF2-40B4-BE49-F238E27FC236}">
                <a16:creationId xmlns:a16="http://schemas.microsoft.com/office/drawing/2014/main" id="{9AE9AC4C-B9BD-414A-95FA-458B1D1D0F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p:cNvSpPr>
            <a:spLocks noGrp="1"/>
          </p:cNvSpPr>
          <p:nvPr>
            <p:ph idx="1"/>
          </p:nvPr>
        </p:nvSpPr>
        <p:spPr>
          <a:xfrm>
            <a:off x="5386293" y="2362200"/>
            <a:ext cx="3384741" cy="3793067"/>
          </a:xfrm>
        </p:spPr>
        <p:txBody>
          <a:bodyPr anchor="t">
            <a:normAutofit/>
          </a:bodyPr>
          <a:lstStyle/>
          <a:p>
            <a:pPr>
              <a:buClr>
                <a:schemeClr val="accent2">
                  <a:lumMod val="50000"/>
                </a:schemeClr>
              </a:buClr>
            </a:pPr>
            <a:r>
              <a:rPr lang="en-US" sz="1700" b="1" dirty="0">
                <a:solidFill>
                  <a:schemeClr val="accent2">
                    <a:lumMod val="50000"/>
                  </a:schemeClr>
                </a:solidFill>
              </a:rPr>
              <a:t>States that researches should have the </a:t>
            </a:r>
            <a:r>
              <a:rPr lang="en-US" sz="1700" b="1" u="sng" dirty="0">
                <a:solidFill>
                  <a:schemeClr val="accent2">
                    <a:lumMod val="50000"/>
                  </a:schemeClr>
                </a:solidFill>
              </a:rPr>
              <a:t>welfare</a:t>
            </a:r>
            <a:r>
              <a:rPr lang="en-US" sz="1700" b="1" dirty="0">
                <a:solidFill>
                  <a:schemeClr val="accent2">
                    <a:lumMod val="50000"/>
                  </a:schemeClr>
                </a:solidFill>
              </a:rPr>
              <a:t> of the research participant as a goal of any clinical trial or other research study</a:t>
            </a:r>
          </a:p>
          <a:p>
            <a:pPr>
              <a:buClr>
                <a:schemeClr val="accent2">
                  <a:lumMod val="50000"/>
                </a:schemeClr>
              </a:buClr>
            </a:pPr>
            <a:r>
              <a:rPr lang="en-US" sz="1700" b="1" dirty="0">
                <a:solidFill>
                  <a:schemeClr val="accent2">
                    <a:lumMod val="50000"/>
                  </a:schemeClr>
                </a:solidFill>
              </a:rPr>
              <a:t>Medical Professionals are obligated to:</a:t>
            </a:r>
          </a:p>
          <a:p>
            <a:pPr lvl="1">
              <a:buClr>
                <a:schemeClr val="accent2">
                  <a:lumMod val="50000"/>
                </a:schemeClr>
              </a:buClr>
            </a:pPr>
            <a:r>
              <a:rPr lang="en-US" sz="1500" dirty="0">
                <a:solidFill>
                  <a:schemeClr val="accent2">
                    <a:lumMod val="50000"/>
                  </a:schemeClr>
                </a:solidFill>
              </a:rPr>
              <a:t>Weigh possible benefits vs. possible risks of an action</a:t>
            </a:r>
          </a:p>
          <a:p>
            <a:pPr lvl="1">
              <a:buClr>
                <a:schemeClr val="accent2">
                  <a:lumMod val="50000"/>
                </a:schemeClr>
              </a:buClr>
            </a:pPr>
            <a:r>
              <a:rPr lang="en-US" sz="1700" dirty="0">
                <a:solidFill>
                  <a:schemeClr val="accent2">
                    <a:lumMod val="50000"/>
                  </a:schemeClr>
                </a:solidFill>
              </a:rPr>
              <a:t>Prevent and remove harm in a situation</a:t>
            </a:r>
          </a:p>
          <a:p>
            <a:endParaRPr lang="en-US" sz="1700" dirty="0">
              <a:solidFill>
                <a:schemeClr val="accent2">
                  <a:lumMod val="50000"/>
                </a:schemeClr>
              </a:solidFill>
            </a:endParaRPr>
          </a:p>
          <a:p>
            <a:endParaRPr lang="en-US" sz="1700" dirty="0">
              <a:solidFill>
                <a:srgbClr val="FFFF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Kindling </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Commonly used model for the development of seizures and epilepsy in which the duration and behavioral involvement of induced seizures increases after seizures are induced repeatedly</a:t>
            </a:r>
          </a:p>
          <a:p>
            <a:pPr lvl="1"/>
            <a:r>
              <a:rPr lang="en-US" dirty="0"/>
              <a:t>A seizure may increase the likelihood that more seizures will occur</a:t>
            </a:r>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Agnosia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The inability to process sensory information, typically with loss of ability to recognize objects, persons, shapes, smells or sounds.</a:t>
            </a:r>
          </a:p>
          <a:p>
            <a:pPr lvl="1"/>
            <a:r>
              <a:rPr lang="en-US" dirty="0"/>
              <a:t>Specific sense is not defective</a:t>
            </a:r>
          </a:p>
          <a:p>
            <a:pPr lvl="1"/>
            <a:r>
              <a:rPr lang="en-US" dirty="0"/>
              <a:t>No significant memory loss</a:t>
            </a:r>
          </a:p>
          <a:p>
            <a:r>
              <a:rPr lang="en-US" b="1" dirty="0"/>
              <a:t>Associated with brain injury or neurological illness</a:t>
            </a:r>
          </a:p>
          <a:p>
            <a:pPr lvl="1"/>
            <a:r>
              <a:rPr lang="en-US" dirty="0"/>
              <a:t>Stroke, dementia</a:t>
            </a:r>
          </a:p>
          <a:p>
            <a:pPr lvl="1"/>
            <a:r>
              <a:rPr lang="en-US" dirty="0"/>
              <a:t>Specifically to parietal and occipital lobes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Study Resources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pPr>
              <a:lnSpc>
                <a:spcPct val="90000"/>
              </a:lnSpc>
            </a:pPr>
            <a:r>
              <a:rPr lang="en-US" b="1"/>
              <a:t>Joint Commission </a:t>
            </a:r>
            <a:r>
              <a:rPr lang="en-US">
                <a:hlinkClick r:id="rId2"/>
              </a:rPr>
              <a:t>www.jointcommission.org</a:t>
            </a:r>
            <a:r>
              <a:rPr lang="en-US"/>
              <a:t> </a:t>
            </a:r>
          </a:p>
          <a:p>
            <a:pPr lvl="1">
              <a:lnSpc>
                <a:spcPct val="90000"/>
              </a:lnSpc>
            </a:pPr>
            <a:r>
              <a:rPr lang="en-US" b="1" i="1"/>
              <a:t>National Patient Safety Goals</a:t>
            </a:r>
          </a:p>
          <a:p>
            <a:pPr lvl="2">
              <a:lnSpc>
                <a:spcPct val="90000"/>
              </a:lnSpc>
            </a:pPr>
            <a:r>
              <a:rPr lang="en-US"/>
              <a:t>2 patient identifiers when providing care, treatment and services</a:t>
            </a:r>
          </a:p>
          <a:p>
            <a:pPr lvl="2">
              <a:lnSpc>
                <a:spcPct val="90000"/>
              </a:lnSpc>
            </a:pPr>
            <a:r>
              <a:rPr lang="en-US"/>
              <a:t>Preferred method of hand sanitization when you have no visible soiling of your hands?</a:t>
            </a:r>
          </a:p>
          <a:p>
            <a:pPr lvl="2">
              <a:lnSpc>
                <a:spcPct val="90000"/>
              </a:lnSpc>
            </a:pPr>
            <a:r>
              <a:rPr lang="en-US"/>
              <a:t>Universal protocol for preventing Wrong-site, Wrong-person, Wrong-procedure Surgery: </a:t>
            </a:r>
          </a:p>
          <a:p>
            <a:pPr lvl="3">
              <a:lnSpc>
                <a:spcPct val="90000"/>
              </a:lnSpc>
            </a:pPr>
            <a:r>
              <a:rPr lang="en-US" dirty="0"/>
              <a:t>Right Patient</a:t>
            </a:r>
            <a:endParaRPr lang="en-US"/>
          </a:p>
          <a:p>
            <a:pPr lvl="3">
              <a:lnSpc>
                <a:spcPct val="90000"/>
              </a:lnSpc>
            </a:pPr>
            <a:r>
              <a:rPr lang="en-US" dirty="0"/>
              <a:t>Right Medication</a:t>
            </a:r>
            <a:endParaRPr lang="en-US"/>
          </a:p>
          <a:p>
            <a:pPr lvl="3">
              <a:lnSpc>
                <a:spcPct val="90000"/>
              </a:lnSpc>
            </a:pPr>
            <a:r>
              <a:rPr lang="en-US" dirty="0"/>
              <a:t>Right Surgery</a:t>
            </a:r>
            <a:endParaRPr lang="en-US"/>
          </a:p>
          <a:p>
            <a:pPr lvl="3">
              <a:lnSpc>
                <a:spcPct val="90000"/>
              </a:lnSpc>
            </a:pPr>
            <a:r>
              <a:rPr lang="en-US" dirty="0"/>
              <a:t>Right Side Surgery</a:t>
            </a:r>
            <a:endParaRPr lang="en-US"/>
          </a:p>
          <a:p>
            <a:pPr>
              <a:lnSpc>
                <a:spcPct val="90000"/>
              </a:lnSpc>
            </a:pPr>
            <a:endParaRPr lang="en-US"/>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Anosmia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The loss of sense of smell; inability to perceive odor or a lack of functioning olfaction</a:t>
            </a:r>
          </a:p>
          <a:p>
            <a:pPr lvl="1"/>
            <a:r>
              <a:rPr lang="en-US" dirty="0"/>
              <a:t>Can be caused by allergies, cold, nasal polyps, meningitis, neurosyphilis, brain injury affecting olfactory nerve, neurodegenerative diseases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Apraxia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Inability to execute a voluntary or purposeful motor movement despite being able to demonstrate normal muscle function</a:t>
            </a:r>
          </a:p>
          <a:p>
            <a:pPr lvl="1"/>
            <a:r>
              <a:rPr lang="en-US" dirty="0"/>
              <a:t>Cause by injury to the brain, specifically posterior parietal cortex</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Ataxia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Lack of voluntary coordination of muscle movements that includes gait abnormality.</a:t>
            </a:r>
          </a:p>
          <a:p>
            <a:pPr lvl="1"/>
            <a:r>
              <a:rPr lang="en-US" dirty="0"/>
              <a:t>Related to dysfunction of the nervous system, specifically in the cerebellum</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Locked-in Syndrome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Condition in which the person maintains consciousness/awareness, but the body and most of the facial muscles are paralyzed and the ability to perform certain eye movements is preserved</a:t>
            </a:r>
          </a:p>
          <a:p>
            <a:pPr lvl="1"/>
            <a:r>
              <a:rPr lang="en-US" dirty="0"/>
              <a:t>Caused by injury to the brainstem</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PLEDS</a:t>
            </a:r>
          </a:p>
        </p:txBody>
      </p:sp>
      <p:sp>
        <p:nvSpPr>
          <p:cNvPr id="3" name="Content Placeholder 2"/>
          <p:cNvSpPr>
            <a:spLocks noGrp="1"/>
          </p:cNvSpPr>
          <p:nvPr>
            <p:ph idx="1"/>
          </p:nvPr>
        </p:nvSpPr>
        <p:spPr>
          <a:xfrm>
            <a:off x="609599" y="1524000"/>
            <a:ext cx="6347714" cy="4517363"/>
          </a:xfrm>
        </p:spPr>
        <p:txBody>
          <a:bodyPr>
            <a:normAutofit/>
          </a:bodyPr>
          <a:lstStyle/>
          <a:p>
            <a:r>
              <a:rPr lang="en-US" b="1" dirty="0"/>
              <a:t>Periodic Lateralized Epileptiform Discharges</a:t>
            </a:r>
          </a:p>
          <a:p>
            <a:pPr lvl="1"/>
            <a:r>
              <a:rPr lang="en-US" i="1" dirty="0"/>
              <a:t>Updated ACNS terminology</a:t>
            </a:r>
            <a:r>
              <a:rPr lang="en-US" b="1" i="1" dirty="0"/>
              <a:t> – </a:t>
            </a:r>
            <a:r>
              <a:rPr lang="en-US" i="1" dirty="0"/>
              <a:t>LPDs (lateralized periodic discharges)</a:t>
            </a:r>
          </a:p>
          <a:p>
            <a:r>
              <a:rPr lang="en-US" dirty="0"/>
              <a:t>Clinical significance??</a:t>
            </a:r>
          </a:p>
          <a:p>
            <a:pPr lvl="1"/>
            <a:r>
              <a:rPr lang="en-US" dirty="0"/>
              <a:t>Stroke</a:t>
            </a:r>
          </a:p>
          <a:p>
            <a:pPr lvl="1"/>
            <a:r>
              <a:rPr lang="en-US" dirty="0"/>
              <a:t>Herpes Simplex</a:t>
            </a:r>
          </a:p>
          <a:p>
            <a:pPr lvl="1"/>
            <a:r>
              <a:rPr lang="en-US" dirty="0"/>
              <a:t>Encephalitis</a:t>
            </a:r>
          </a:p>
          <a:p>
            <a:pPr lvl="1"/>
            <a:endParaRPr lang="en-US" sz="1600" dirty="0"/>
          </a:p>
        </p:txBody>
      </p:sp>
      <p:pic>
        <p:nvPicPr>
          <p:cNvPr id="4" name="Picture 3" descr="PLEDS.gif"/>
          <p:cNvPicPr>
            <a:picLocks noChangeAspect="1"/>
          </p:cNvPicPr>
          <p:nvPr/>
        </p:nvPicPr>
        <p:blipFill>
          <a:blip r:embed="rId2" cstate="print"/>
          <a:stretch>
            <a:fillRect/>
          </a:stretch>
        </p:blipFill>
        <p:spPr>
          <a:xfrm>
            <a:off x="3581400" y="2743200"/>
            <a:ext cx="3628970" cy="271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BIPLEDS</a:t>
            </a:r>
          </a:p>
        </p:txBody>
      </p:sp>
      <p:sp>
        <p:nvSpPr>
          <p:cNvPr id="3" name="Content Placeholder 2"/>
          <p:cNvSpPr>
            <a:spLocks noGrp="1"/>
          </p:cNvSpPr>
          <p:nvPr>
            <p:ph sz="half" idx="1"/>
          </p:nvPr>
        </p:nvSpPr>
        <p:spPr>
          <a:xfrm>
            <a:off x="609600" y="1524000"/>
            <a:ext cx="6858000" cy="2590800"/>
          </a:xfrm>
        </p:spPr>
        <p:txBody>
          <a:bodyPr>
            <a:normAutofit/>
          </a:bodyPr>
          <a:lstStyle/>
          <a:p>
            <a:r>
              <a:rPr lang="en-US" b="1" dirty="0"/>
              <a:t>Bilateral Independent Lateralized Epileptiform Discharges</a:t>
            </a:r>
          </a:p>
          <a:p>
            <a:pPr lvl="1"/>
            <a:r>
              <a:rPr lang="en-US" sz="1600" i="1" dirty="0"/>
              <a:t>Updated ACNS terminology – BIPDs (bilateral periodic discharges)</a:t>
            </a:r>
          </a:p>
          <a:p>
            <a:r>
              <a:rPr lang="en-US" sz="1800" dirty="0"/>
              <a:t>Clinical significance??</a:t>
            </a:r>
          </a:p>
          <a:p>
            <a:pPr lvl="1"/>
            <a:r>
              <a:rPr lang="en-US" sz="1600" dirty="0"/>
              <a:t>Hypoxic encephalopathy</a:t>
            </a:r>
          </a:p>
          <a:p>
            <a:endParaRPr lang="en-US" sz="2400" dirty="0"/>
          </a:p>
        </p:txBody>
      </p:sp>
      <p:pic>
        <p:nvPicPr>
          <p:cNvPr id="6" name="Content Placeholder 5" descr="BIPLEDS.jpg"/>
          <p:cNvPicPr>
            <a:picLocks noGrp="1" noChangeAspect="1"/>
          </p:cNvPicPr>
          <p:nvPr>
            <p:ph sz="half" idx="2"/>
          </p:nvPr>
        </p:nvPicPr>
        <p:blipFill>
          <a:blip r:embed="rId2" cstate="print"/>
          <a:stretch>
            <a:fillRect/>
          </a:stretch>
        </p:blipFill>
        <p:spPr>
          <a:xfrm>
            <a:off x="2141891" y="3733800"/>
            <a:ext cx="3283131" cy="2209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GPEDS</a:t>
            </a:r>
          </a:p>
        </p:txBody>
      </p:sp>
      <p:sp>
        <p:nvSpPr>
          <p:cNvPr id="3" name="Content Placeholder 2"/>
          <p:cNvSpPr>
            <a:spLocks noGrp="1"/>
          </p:cNvSpPr>
          <p:nvPr>
            <p:ph idx="1"/>
          </p:nvPr>
        </p:nvSpPr>
        <p:spPr>
          <a:xfrm>
            <a:off x="609599" y="1524000"/>
            <a:ext cx="6347714" cy="4517363"/>
          </a:xfrm>
        </p:spPr>
        <p:txBody>
          <a:bodyPr>
            <a:normAutofit/>
          </a:bodyPr>
          <a:lstStyle/>
          <a:p>
            <a:r>
              <a:rPr lang="en-US" b="1" dirty="0"/>
              <a:t>Generalized Periodic Epileptiform Discharges</a:t>
            </a:r>
          </a:p>
          <a:p>
            <a:pPr lvl="1"/>
            <a:r>
              <a:rPr lang="en-US" sz="1600" i="1" dirty="0"/>
              <a:t>Updated ACNS terminology – GPDs (generalized periodic discharges)</a:t>
            </a:r>
          </a:p>
          <a:p>
            <a:r>
              <a:rPr lang="en-US" sz="1800" dirty="0"/>
              <a:t>Clinical Significance?</a:t>
            </a:r>
          </a:p>
          <a:p>
            <a:pPr lvl="1"/>
            <a:r>
              <a:rPr lang="en-US" sz="1600" dirty="0"/>
              <a:t>Hypoxic Encephalopathy</a:t>
            </a:r>
          </a:p>
        </p:txBody>
      </p:sp>
      <p:pic>
        <p:nvPicPr>
          <p:cNvPr id="4" name="Picture 3" descr="GPEDS.png"/>
          <p:cNvPicPr>
            <a:picLocks noChangeAspect="1"/>
          </p:cNvPicPr>
          <p:nvPr/>
        </p:nvPicPr>
        <p:blipFill>
          <a:blip r:embed="rId2" cstate="print"/>
          <a:stretch>
            <a:fillRect/>
          </a:stretch>
        </p:blipFill>
        <p:spPr>
          <a:xfrm>
            <a:off x="1066800" y="3673270"/>
            <a:ext cx="4953000" cy="2508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FIRDA</a:t>
            </a:r>
          </a:p>
        </p:txBody>
      </p:sp>
      <p:sp>
        <p:nvSpPr>
          <p:cNvPr id="3" name="Content Placeholder 2"/>
          <p:cNvSpPr>
            <a:spLocks noGrp="1"/>
          </p:cNvSpPr>
          <p:nvPr>
            <p:ph sz="half" idx="1"/>
          </p:nvPr>
        </p:nvSpPr>
        <p:spPr>
          <a:xfrm>
            <a:off x="609600" y="1524000"/>
            <a:ext cx="6705600" cy="2743200"/>
          </a:xfrm>
        </p:spPr>
        <p:txBody>
          <a:bodyPr>
            <a:normAutofit/>
          </a:bodyPr>
          <a:lstStyle/>
          <a:p>
            <a:r>
              <a:rPr lang="en-US" b="1" dirty="0"/>
              <a:t>Frontal Intermittent Rhythmic Delta Activity</a:t>
            </a:r>
          </a:p>
          <a:p>
            <a:pPr lvl="1"/>
            <a:r>
              <a:rPr lang="en-US" sz="1600" i="1" dirty="0"/>
              <a:t>Updated ACNS terminology – GRDA; frontally predominant (generalized rhythmic delta activity)</a:t>
            </a:r>
          </a:p>
          <a:p>
            <a:r>
              <a:rPr lang="en-US" sz="1800" dirty="0"/>
              <a:t>Clinical Significance?</a:t>
            </a:r>
          </a:p>
          <a:p>
            <a:pPr lvl="1"/>
            <a:r>
              <a:rPr lang="en-US" sz="1600" dirty="0"/>
              <a:t>Metabolic Encephalopathy</a:t>
            </a:r>
          </a:p>
        </p:txBody>
      </p:sp>
      <p:pic>
        <p:nvPicPr>
          <p:cNvPr id="5" name="Content Placeholder 4" descr="FIRDA.jpg"/>
          <p:cNvPicPr>
            <a:picLocks noGrp="1" noChangeAspect="1"/>
          </p:cNvPicPr>
          <p:nvPr>
            <p:ph sz="half" idx="2"/>
          </p:nvPr>
        </p:nvPicPr>
        <p:blipFill>
          <a:blip r:embed="rId2" cstate="print"/>
          <a:stretch>
            <a:fillRect/>
          </a:stretch>
        </p:blipFill>
        <p:spPr>
          <a:xfrm>
            <a:off x="1676400" y="3581400"/>
            <a:ext cx="3581400" cy="292359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SIRPIDS</a:t>
            </a:r>
          </a:p>
        </p:txBody>
      </p:sp>
      <p:sp>
        <p:nvSpPr>
          <p:cNvPr id="3" name="Content Placeholder 2"/>
          <p:cNvSpPr>
            <a:spLocks noGrp="1"/>
          </p:cNvSpPr>
          <p:nvPr>
            <p:ph idx="1"/>
          </p:nvPr>
        </p:nvSpPr>
        <p:spPr>
          <a:xfrm>
            <a:off x="609598" y="1524000"/>
            <a:ext cx="6629401" cy="4517363"/>
          </a:xfrm>
        </p:spPr>
        <p:txBody>
          <a:bodyPr>
            <a:normAutofit/>
          </a:bodyPr>
          <a:lstStyle/>
          <a:p>
            <a:r>
              <a:rPr lang="en-US" b="1" dirty="0"/>
              <a:t>Stimulus Induced Rhythmic, Periodic or Ictal Discharges</a:t>
            </a:r>
          </a:p>
          <a:p>
            <a:pPr lvl="1"/>
            <a:r>
              <a:rPr lang="en-US" i="1" dirty="0"/>
              <a:t>Updated ACNS terminology – SI (stimulus induced)</a:t>
            </a:r>
            <a:endParaRPr lang="en-US" b="1" dirty="0"/>
          </a:p>
          <a:p>
            <a:r>
              <a:rPr lang="en-US" dirty="0"/>
              <a:t>Clinical significance??</a:t>
            </a:r>
          </a:p>
          <a:p>
            <a:pPr lvl="1"/>
            <a:r>
              <a:rPr lang="en-US" dirty="0"/>
              <a:t>Acute Brain Injury</a:t>
            </a:r>
          </a:p>
          <a:p>
            <a:pPr lvl="1"/>
            <a:r>
              <a:rPr lang="en-US" dirty="0"/>
              <a:t>Anoxic Insult</a:t>
            </a:r>
          </a:p>
          <a:p>
            <a:pPr lvl="1"/>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p>
            <a:r>
              <a:rPr lang="en-US"/>
              <a:t>Triphasic Waves</a:t>
            </a:r>
            <a:endParaRPr lang="en-US" dirty="0"/>
          </a:p>
        </p:txBody>
      </p:sp>
      <p:sp>
        <p:nvSpPr>
          <p:cNvPr id="3" name="Content Placeholder 2"/>
          <p:cNvSpPr>
            <a:spLocks noGrp="1"/>
          </p:cNvSpPr>
          <p:nvPr>
            <p:ph idx="1"/>
          </p:nvPr>
        </p:nvSpPr>
        <p:spPr>
          <a:xfrm>
            <a:off x="609599" y="1524000"/>
            <a:ext cx="6347714" cy="4517363"/>
          </a:xfrm>
        </p:spPr>
        <p:txBody>
          <a:bodyPr>
            <a:normAutofit/>
          </a:bodyPr>
          <a:lstStyle/>
          <a:p>
            <a:r>
              <a:rPr lang="en-US" i="1" dirty="0"/>
              <a:t>Updated ACNS terminology – triphasic morphology</a:t>
            </a:r>
          </a:p>
          <a:p>
            <a:r>
              <a:rPr lang="en-US" dirty="0"/>
              <a:t>Clinical significance??</a:t>
            </a:r>
          </a:p>
          <a:p>
            <a:pPr lvl="1"/>
            <a:r>
              <a:rPr lang="en-US" sz="1400" dirty="0"/>
              <a:t>Metabolic Encephalopathy</a:t>
            </a:r>
          </a:p>
          <a:p>
            <a:pPr lvl="1"/>
            <a:r>
              <a:rPr lang="en-US" sz="1400" dirty="0"/>
              <a:t>Hepatic Encephalopathy</a:t>
            </a:r>
          </a:p>
          <a:p>
            <a:pPr lvl="1"/>
            <a:r>
              <a:rPr lang="en-US" sz="1400" dirty="0"/>
              <a:t>CJD</a:t>
            </a:r>
          </a:p>
        </p:txBody>
      </p:sp>
      <p:pic>
        <p:nvPicPr>
          <p:cNvPr id="4" name="Picture 3" descr="Triphasicis.png"/>
          <p:cNvPicPr>
            <a:picLocks noChangeAspect="1"/>
          </p:cNvPicPr>
          <p:nvPr/>
        </p:nvPicPr>
        <p:blipFill>
          <a:blip r:embed="rId2" cstate="print"/>
          <a:stretch>
            <a:fillRect/>
          </a:stretch>
        </p:blipFill>
        <p:spPr>
          <a:xfrm>
            <a:off x="838200" y="3505199"/>
            <a:ext cx="4876800" cy="2984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dirty="0"/>
              <a:t>Study Resources </a:t>
            </a:r>
          </a:p>
        </p:txBody>
      </p:sp>
      <p:sp>
        <p:nvSpPr>
          <p:cNvPr id="21" name="Isosceles Triangle 2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r>
              <a:rPr lang="en-US" b="1" dirty="0"/>
              <a:t>Occupational Safety and Health Administration (OSHA) </a:t>
            </a:r>
            <a:r>
              <a:rPr lang="en-US" b="1">
                <a:hlinkClick r:id="rId2"/>
              </a:rPr>
              <a:t>https://www.osha.gov</a:t>
            </a:r>
            <a:r>
              <a:rPr lang="en-US" b="1"/>
              <a:t> </a:t>
            </a:r>
          </a:p>
          <a:p>
            <a:pPr lvl="1"/>
            <a:r>
              <a:rPr lang="en-US" dirty="0"/>
              <a:t>Material Safety Data Sheet (MSDS)</a:t>
            </a:r>
          </a:p>
          <a:p>
            <a:pPr lvl="1"/>
            <a:r>
              <a:rPr lang="en-US" dirty="0"/>
              <a:t>Biomedical Chassis Leakage Current Records</a:t>
            </a:r>
          </a:p>
          <a:p>
            <a:pPr lvl="1"/>
            <a:r>
              <a:rPr lang="en-US" dirty="0"/>
              <a:t>Calibration Logs</a:t>
            </a:r>
          </a:p>
        </p:txBody>
      </p:sp>
      <p:sp>
        <p:nvSpPr>
          <p:cNvPr id="2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RAWOD</a:t>
            </a:r>
          </a:p>
        </p:txBody>
      </p:sp>
      <p:sp>
        <p:nvSpPr>
          <p:cNvPr id="3" name="Content Placeholder 2"/>
          <p:cNvSpPr>
            <a:spLocks noGrp="1"/>
          </p:cNvSpPr>
          <p:nvPr>
            <p:ph idx="1"/>
          </p:nvPr>
        </p:nvSpPr>
        <p:spPr>
          <a:xfrm>
            <a:off x="609599" y="1600200"/>
            <a:ext cx="6347714" cy="4441163"/>
          </a:xfrm>
        </p:spPr>
        <p:txBody>
          <a:bodyPr>
            <a:normAutofit/>
          </a:bodyPr>
          <a:lstStyle/>
          <a:p>
            <a:r>
              <a:rPr lang="en-US" b="1" dirty="0"/>
              <a:t>Regional Attenuation Without Delta</a:t>
            </a:r>
            <a:endParaRPr lang="en-US" sz="1600" b="1" dirty="0"/>
          </a:p>
          <a:p>
            <a:r>
              <a:rPr lang="en-US" dirty="0"/>
              <a:t>Clinical Significance? </a:t>
            </a:r>
          </a:p>
          <a:p>
            <a:pPr lvl="1"/>
            <a:r>
              <a:rPr lang="en-US" dirty="0"/>
              <a:t>Distinctive EEG pattern that can aid in the diagnosis and management of acute ischemic stroke (AIS)</a:t>
            </a:r>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dirty="0"/>
              <a:t>RDA</a:t>
            </a:r>
          </a:p>
        </p:txBody>
      </p:sp>
      <p:sp>
        <p:nvSpPr>
          <p:cNvPr id="3" name="Content Placeholder 2"/>
          <p:cNvSpPr>
            <a:spLocks noGrp="1"/>
          </p:cNvSpPr>
          <p:nvPr>
            <p:ph idx="1"/>
          </p:nvPr>
        </p:nvSpPr>
        <p:spPr>
          <a:xfrm>
            <a:off x="3490721" y="816638"/>
            <a:ext cx="3464779" cy="5224724"/>
          </a:xfrm>
        </p:spPr>
        <p:txBody>
          <a:bodyPr anchor="ctr">
            <a:normAutofit/>
          </a:bodyPr>
          <a:lstStyle/>
          <a:p>
            <a:r>
              <a:rPr lang="en-US" b="1" dirty="0"/>
              <a:t>Rhythmic Delta Activity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US" dirty="0"/>
              <a:t>SUDEP</a:t>
            </a:r>
          </a:p>
        </p:txBody>
      </p:sp>
      <p:graphicFrame>
        <p:nvGraphicFramePr>
          <p:cNvPr id="5" name="Content Placeholder 2">
            <a:extLst>
              <a:ext uri="{FF2B5EF4-FFF2-40B4-BE49-F238E27FC236}">
                <a16:creationId xmlns:a16="http://schemas.microsoft.com/office/drawing/2014/main" id="{BD69AA0C-44DA-46C9-9B33-87400B825F82}"/>
              </a:ext>
            </a:extLst>
          </p:cNvPr>
          <p:cNvGraphicFramePr>
            <a:graphicFrameLocks noGrp="1"/>
          </p:cNvGraphicFramePr>
          <p:nvPr>
            <p:ph idx="1"/>
            <p:extLst>
              <p:ext uri="{D42A27DB-BD31-4B8C-83A1-F6EECF244321}">
                <p14:modId xmlns:p14="http://schemas.microsoft.com/office/powerpoint/2010/main" val="1760920151"/>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MELAS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Mitochondrial Encephalomyopathy, Lactic Acidosis, and Stroke-like Episodes</a:t>
            </a:r>
          </a:p>
          <a:p>
            <a:pPr lvl="1"/>
            <a:r>
              <a:rPr lang="en-US" dirty="0"/>
              <a:t>DNA mutation</a:t>
            </a:r>
          </a:p>
          <a:p>
            <a:pPr lvl="1"/>
            <a:r>
              <a:rPr lang="en-US" dirty="0"/>
              <a:t>Rare form of dementia</a:t>
            </a:r>
          </a:p>
          <a:p>
            <a:pPr lvl="1"/>
            <a:r>
              <a:rPr lang="en-US" dirty="0"/>
              <a:t>Seizures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US"/>
              <a:t>ESES</a:t>
            </a:r>
          </a:p>
        </p:txBody>
      </p:sp>
      <p:graphicFrame>
        <p:nvGraphicFramePr>
          <p:cNvPr id="5" name="Content Placeholder 2">
            <a:extLst>
              <a:ext uri="{FF2B5EF4-FFF2-40B4-BE49-F238E27FC236}">
                <a16:creationId xmlns:a16="http://schemas.microsoft.com/office/drawing/2014/main" id="{145361C0-B56D-4C16-BF3B-6C5579D5C9F4}"/>
              </a:ext>
            </a:extLst>
          </p:cNvPr>
          <p:cNvGraphicFramePr>
            <a:graphicFrameLocks noGrp="1"/>
          </p:cNvGraphicFramePr>
          <p:nvPr>
            <p:ph idx="1"/>
            <p:extLst>
              <p:ext uri="{D42A27DB-BD31-4B8C-83A1-F6EECF244321}">
                <p14:modId xmlns:p14="http://schemas.microsoft.com/office/powerpoint/2010/main" val="3139018242"/>
              </p:ext>
            </p:extLst>
          </p:nvPr>
        </p:nvGraphicFramePr>
        <p:xfrm>
          <a:off x="508397" y="1752601"/>
          <a:ext cx="6447234" cy="335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3100"/>
              <a:t>Rasmussen’s Encephalitis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Rare inflammatory neurological disease</a:t>
            </a:r>
          </a:p>
          <a:p>
            <a:pPr lvl="1"/>
            <a:r>
              <a:rPr lang="en-US" dirty="0"/>
              <a:t>Typically affects one hemisphere</a:t>
            </a:r>
          </a:p>
          <a:p>
            <a:pPr lvl="1"/>
            <a:r>
              <a:rPr lang="en-US" dirty="0"/>
              <a:t>Frequent and severe seizures</a:t>
            </a:r>
          </a:p>
          <a:p>
            <a:pPr lvl="1"/>
            <a:r>
              <a:rPr lang="en-US" dirty="0"/>
              <a:t>Loss of motor/speech skills</a:t>
            </a:r>
          </a:p>
          <a:p>
            <a:pPr lvl="1"/>
            <a:r>
              <a:rPr lang="en-US" dirty="0"/>
              <a:t>Hemiparesis</a:t>
            </a:r>
          </a:p>
          <a:p>
            <a:pPr lvl="1"/>
            <a:endParaRPr lang="en-US"/>
          </a:p>
          <a:p>
            <a:pPr lvl="1">
              <a:buNone/>
            </a:pPr>
            <a:r>
              <a:rPr lang="en-US"/>
              <a:t>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Mirror Focus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Secondary Epileptogenic Foci</a:t>
            </a:r>
            <a:endParaRPr lang="en-US" dirty="0"/>
          </a:p>
          <a:p>
            <a:pPr lvl="1"/>
            <a:r>
              <a:rPr lang="en-US" dirty="0"/>
              <a:t>Secondary spike focus in the contralateral hemisphere, transferred via corpus callosum</a:t>
            </a:r>
          </a:p>
          <a:p>
            <a:pPr lvl="1"/>
            <a:r>
              <a:rPr lang="en-US" dirty="0"/>
              <a:t>Slight delay between hemispheres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Coup and Contrecoup</a:t>
            </a:r>
          </a:p>
        </p:txBody>
      </p:sp>
      <p:sp>
        <p:nvSpPr>
          <p:cNvPr id="9" name="Content Placeholder 8"/>
          <p:cNvSpPr>
            <a:spLocks noGrp="1"/>
          </p:cNvSpPr>
          <p:nvPr>
            <p:ph idx="1"/>
          </p:nvPr>
        </p:nvSpPr>
        <p:spPr>
          <a:xfrm>
            <a:off x="609599" y="1600200"/>
            <a:ext cx="6347714" cy="4441163"/>
          </a:xfrm>
        </p:spPr>
        <p:txBody>
          <a:bodyPr>
            <a:normAutofit/>
          </a:bodyPr>
          <a:lstStyle/>
          <a:p>
            <a:r>
              <a:rPr lang="en-US" dirty="0"/>
              <a:t>Closed head injury</a:t>
            </a:r>
          </a:p>
          <a:p>
            <a:r>
              <a:rPr lang="en-US" dirty="0"/>
              <a:t>“Whiplash”</a:t>
            </a:r>
          </a:p>
        </p:txBody>
      </p:sp>
      <p:pic>
        <p:nvPicPr>
          <p:cNvPr id="10" name="Picture 9" descr="Coup Contacoup.jpg"/>
          <p:cNvPicPr>
            <a:picLocks noChangeAspect="1"/>
          </p:cNvPicPr>
          <p:nvPr/>
        </p:nvPicPr>
        <p:blipFill>
          <a:blip r:embed="rId2" cstate="print"/>
          <a:stretch>
            <a:fillRect/>
          </a:stretch>
        </p:blipFill>
        <p:spPr>
          <a:xfrm>
            <a:off x="1421255" y="3048000"/>
            <a:ext cx="4724400" cy="28956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ypsarrhythmia.gif"/>
          <p:cNvPicPr>
            <a:picLocks noChangeAspect="1"/>
          </p:cNvPicPr>
          <p:nvPr/>
        </p:nvPicPr>
        <p:blipFill rotWithShape="1">
          <a:blip r:embed="rId2" cstate="print">
            <a:duotone>
              <a:prstClr val="black"/>
              <a:schemeClr val="tx2">
                <a:tint val="45000"/>
                <a:satMod val="400000"/>
              </a:schemeClr>
            </a:duotone>
            <a:alphaModFix amt="40000"/>
          </a:blip>
          <a:srcRect l="3748" r="7130"/>
          <a:stretch/>
        </p:blipFill>
        <p:spPr>
          <a:xfrm>
            <a:off x="20" y="10"/>
            <a:ext cx="9143980" cy="6857990"/>
          </a:xfrm>
          <a:prstGeom prst="rect">
            <a:avLst/>
          </a:prstGeom>
        </p:spPr>
      </p:pic>
      <p:sp>
        <p:nvSpPr>
          <p:cNvPr id="2" name="Title 1"/>
          <p:cNvSpPr>
            <a:spLocks noGrp="1"/>
          </p:cNvSpPr>
          <p:nvPr>
            <p:ph type="title"/>
          </p:nvPr>
        </p:nvSpPr>
        <p:spPr>
          <a:xfrm>
            <a:off x="508000" y="609600"/>
            <a:ext cx="6447501" cy="1320800"/>
          </a:xfrm>
        </p:spPr>
        <p:txBody>
          <a:bodyPr>
            <a:normAutofit/>
          </a:bodyPr>
          <a:lstStyle/>
          <a:p>
            <a:r>
              <a:rPr lang="en-US" b="1" dirty="0"/>
              <a:t>Hypsarrhythmia</a:t>
            </a:r>
          </a:p>
        </p:txBody>
      </p:sp>
      <p:sp>
        <p:nvSpPr>
          <p:cNvPr id="3" name="Content Placeholder 2"/>
          <p:cNvSpPr>
            <a:spLocks noGrp="1"/>
          </p:cNvSpPr>
          <p:nvPr>
            <p:ph idx="1"/>
          </p:nvPr>
        </p:nvSpPr>
        <p:spPr>
          <a:xfrm>
            <a:off x="508000" y="1930401"/>
            <a:ext cx="6447501" cy="4110962"/>
          </a:xfrm>
        </p:spPr>
        <p:txBody>
          <a:bodyPr>
            <a:normAutofit/>
          </a:bodyPr>
          <a:lstStyle/>
          <a:p>
            <a:r>
              <a:rPr lang="en-US" sz="2000" b="1" dirty="0">
                <a:solidFill>
                  <a:srgbClr val="FFFFFF"/>
                </a:solidFill>
              </a:rPr>
              <a:t>Abnormal interictal pattern </a:t>
            </a:r>
          </a:p>
          <a:p>
            <a:pPr lvl="1"/>
            <a:r>
              <a:rPr lang="en-US" sz="1800" b="1" dirty="0">
                <a:solidFill>
                  <a:srgbClr val="FFFFFF"/>
                </a:solidFill>
              </a:rPr>
              <a:t>High amplitude, multi-focal chaotic and disorganized EEG background</a:t>
            </a:r>
          </a:p>
        </p:txBody>
      </p:sp>
    </p:spTree>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dirty="0"/>
              <a:t>Todd’s Paralysis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dirty="0"/>
              <a:t>Seizure is followed by a brief period of temporary paralysis</a:t>
            </a:r>
          </a:p>
          <a:p>
            <a:pPr lvl="1"/>
            <a:r>
              <a:rPr lang="en-US" dirty="0"/>
              <a:t>Typically occurs on one side of body</a:t>
            </a:r>
          </a:p>
          <a:p>
            <a:pPr lvl="2"/>
            <a:r>
              <a:rPr lang="en-US" dirty="0"/>
              <a:t>Partial or complete</a:t>
            </a:r>
          </a:p>
          <a:p>
            <a:pPr lvl="1"/>
            <a:r>
              <a:rPr lang="en-US" dirty="0"/>
              <a:t>Can last 30 minutes – 36 hours</a:t>
            </a:r>
          </a:p>
          <a:p>
            <a:pPr lvl="2"/>
            <a:r>
              <a:rPr lang="en-US" dirty="0"/>
              <a:t>Average is 15 hours</a:t>
            </a:r>
          </a:p>
          <a:p>
            <a:pPr lvl="1"/>
            <a:r>
              <a:rPr lang="en-US" dirty="0"/>
              <a:t>May affect speech and vision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2"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1130300" y="2404534"/>
            <a:ext cx="5825202" cy="1646302"/>
          </a:xfrm>
        </p:spPr>
        <p:txBody>
          <a:bodyPr vert="horz" lIns="91440" tIns="45720" rIns="91440" bIns="45720" rtlCol="0" anchor="b">
            <a:normAutofit/>
          </a:bodyPr>
          <a:lstStyle/>
          <a:p>
            <a:pPr algn="ctr">
              <a:lnSpc>
                <a:spcPct val="90000"/>
              </a:lnSpc>
            </a:pPr>
            <a:r>
              <a:rPr lang="en-US" sz="5400" dirty="0"/>
              <a:t>Seizure Classification</a:t>
            </a:r>
          </a:p>
        </p:txBody>
      </p:sp>
    </p:spTree>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p:nvPr>
        </p:nvSpPr>
        <p:spPr>
          <a:xfrm>
            <a:off x="1130300" y="2404534"/>
            <a:ext cx="5825202" cy="1646302"/>
          </a:xfrm>
        </p:spPr>
        <p:txBody>
          <a:bodyPr vert="horz" lIns="91440" tIns="45720" rIns="91440" bIns="45720" rtlCol="0" anchor="b">
            <a:normAutofit/>
          </a:bodyPr>
          <a:lstStyle/>
          <a:p>
            <a:pPr algn="ctr">
              <a:lnSpc>
                <a:spcPct val="90000"/>
              </a:lnSpc>
            </a:pPr>
            <a:r>
              <a:rPr lang="en-US" sz="4200" dirty="0"/>
              <a:t>Continuous EEG (cEEG) Monitoring in the ICU</a:t>
            </a:r>
          </a:p>
        </p:txBody>
      </p:sp>
    </p:spTree>
  </p:cSld>
  <p:clrMapOvr>
    <a:overrideClrMapping bg1="dk1" tx1="lt1" bg2="dk2" tx2="lt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
          </p:nvPr>
        </p:nvSpPr>
        <p:spPr>
          <a:xfrm>
            <a:off x="1130300" y="4050833"/>
            <a:ext cx="5825202" cy="1096899"/>
          </a:xfrm>
        </p:spPr>
        <p:txBody>
          <a:bodyPr vert="horz" lIns="91440" tIns="45720" rIns="91440" bIns="45720" rtlCol="0" anchor="t">
            <a:normAutofit/>
          </a:bodyPr>
          <a:lstStyle/>
          <a:p>
            <a:pPr marL="0" indent="0" algn="r">
              <a:buNone/>
            </a:pPr>
            <a:r>
              <a:rPr lang="en-US" b="1">
                <a:solidFill>
                  <a:schemeClr val="tx1">
                    <a:lumMod val="50000"/>
                    <a:lumOff val="50000"/>
                  </a:schemeClr>
                </a:solidFill>
              </a:rPr>
              <a:t>Why is it important???</a:t>
            </a:r>
          </a:p>
        </p:txBody>
      </p:sp>
      <p:sp>
        <p:nvSpPr>
          <p:cNvPr id="3" name="Title 2"/>
          <p:cNvSpPr>
            <a:spLocks noGrp="1"/>
          </p:cNvSpPr>
          <p:nvPr>
            <p:ph type="title"/>
          </p:nvPr>
        </p:nvSpPr>
        <p:spPr>
          <a:xfrm>
            <a:off x="1130300" y="1397000"/>
            <a:ext cx="5825202" cy="2653836"/>
          </a:xfrm>
        </p:spPr>
        <p:txBody>
          <a:bodyPr vert="horz" lIns="91440" tIns="45720" rIns="91440" bIns="45720" rtlCol="0" anchor="b">
            <a:normAutofit/>
          </a:bodyPr>
          <a:lstStyle/>
          <a:p>
            <a:pPr algn="r"/>
            <a:r>
              <a:rPr lang="en-US" sz="5400"/>
              <a:t>cEEG in the ICU</a:t>
            </a:r>
          </a:p>
        </p:txBody>
      </p:sp>
      <p:sp>
        <p:nvSpPr>
          <p:cNvPr id="31"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8000" y="425470"/>
            <a:ext cx="6447501" cy="3880773"/>
          </a:xfrm>
        </p:spPr>
        <p:txBody>
          <a:bodyPr anchor="ctr">
            <a:normAutofit/>
          </a:bodyPr>
          <a:lstStyle/>
          <a:p>
            <a:r>
              <a:rPr lang="en-US" b="1" dirty="0"/>
              <a:t>NCSE</a:t>
            </a:r>
            <a:r>
              <a:rPr lang="en-US" dirty="0"/>
              <a:t> is unrecognized as the cause of unresponsiveness and coma in as many as 25-35% of hospitalized patients in the ICU setting</a:t>
            </a:r>
            <a:endParaRPr lang="en-US" b="1" dirty="0"/>
          </a:p>
        </p:txBody>
      </p:sp>
      <p:sp>
        <p:nvSpPr>
          <p:cNvPr id="2" name="Title 1"/>
          <p:cNvSpPr>
            <a:spLocks noGrp="1"/>
          </p:cNvSpPr>
          <p:nvPr>
            <p:ph type="title"/>
          </p:nvPr>
        </p:nvSpPr>
        <p:spPr>
          <a:xfrm>
            <a:off x="508000" y="4765972"/>
            <a:ext cx="6447501" cy="1320800"/>
          </a:xfrm>
        </p:spPr>
        <p:txBody>
          <a:bodyPr anchor="ctr">
            <a:normAutofit/>
          </a:bodyPr>
          <a:lstStyle/>
          <a:p>
            <a:r>
              <a:rPr lang="en-US" sz="3800">
                <a:solidFill>
                  <a:schemeClr val="bg1"/>
                </a:solidFill>
              </a:rPr>
              <a:t>cEEG in the ICU</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8000" y="425470"/>
            <a:ext cx="6447501" cy="3880773"/>
          </a:xfrm>
        </p:spPr>
        <p:txBody>
          <a:bodyPr anchor="ctr">
            <a:normAutofit/>
          </a:bodyPr>
          <a:lstStyle/>
          <a:p>
            <a:r>
              <a:rPr lang="en-US" b="1" dirty="0"/>
              <a:t>How long should patients be recorded?</a:t>
            </a:r>
          </a:p>
          <a:p>
            <a:pPr lvl="1"/>
            <a:r>
              <a:rPr lang="en-US" dirty="0"/>
              <a:t>24 hours, possibly longer if abnormal activity or seizure is observed.</a:t>
            </a:r>
          </a:p>
        </p:txBody>
      </p:sp>
      <p:sp>
        <p:nvSpPr>
          <p:cNvPr id="2" name="Title 1"/>
          <p:cNvSpPr>
            <a:spLocks noGrp="1"/>
          </p:cNvSpPr>
          <p:nvPr>
            <p:ph type="title"/>
          </p:nvPr>
        </p:nvSpPr>
        <p:spPr>
          <a:xfrm>
            <a:off x="508000" y="4765972"/>
            <a:ext cx="6447501" cy="1320800"/>
          </a:xfrm>
        </p:spPr>
        <p:txBody>
          <a:bodyPr anchor="ctr">
            <a:normAutofit/>
          </a:bodyPr>
          <a:lstStyle/>
          <a:p>
            <a:r>
              <a:rPr lang="en-US" sz="3800">
                <a:solidFill>
                  <a:schemeClr val="bg1"/>
                </a:solidFill>
              </a:rPr>
              <a:t>cEEG in the ICU</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dirty="0"/>
              <a:t>Intracranial Pressure</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467C339-9801-48D7-9741-AB59958FEC3F}"/>
              </a:ext>
            </a:extLst>
          </p:cNvPr>
          <p:cNvGraphicFramePr>
            <a:graphicFrameLocks noGrp="1"/>
          </p:cNvGraphicFramePr>
          <p:nvPr>
            <p:ph idx="1"/>
            <p:extLst>
              <p:ext uri="{D42A27DB-BD31-4B8C-83A1-F6EECF244321}">
                <p14:modId xmlns:p14="http://schemas.microsoft.com/office/powerpoint/2010/main" val="1477241768"/>
              </p:ext>
            </p:extLst>
          </p:nvPr>
        </p:nvGraphicFramePr>
        <p:xfrm>
          <a:off x="838200" y="1709057"/>
          <a:ext cx="7620000" cy="433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0300" y="2404534"/>
            <a:ext cx="5825202" cy="1646302"/>
          </a:xfrm>
        </p:spPr>
        <p:txBody>
          <a:bodyPr vert="horz" lIns="91440" tIns="45720" rIns="91440" bIns="45720" rtlCol="0" anchor="b">
            <a:normAutofit/>
          </a:bodyPr>
          <a:lstStyle/>
          <a:p>
            <a:pPr algn="ctr"/>
            <a:r>
              <a:rPr lang="en-US" sz="5400" dirty="0"/>
              <a:t>Coma &amp; EEG</a:t>
            </a:r>
          </a:p>
        </p:txBody>
      </p:sp>
    </p:spTree>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asgow Coma Scale.gif"/>
          <p:cNvPicPr>
            <a:picLocks noChangeAspect="1"/>
          </p:cNvPicPr>
          <p:nvPr/>
        </p:nvPicPr>
        <p:blipFill>
          <a:blip r:embed="rId2" cstate="print"/>
          <a:stretch>
            <a:fillRect/>
          </a:stretch>
        </p:blipFill>
        <p:spPr>
          <a:xfrm>
            <a:off x="304800" y="457200"/>
            <a:ext cx="6433887" cy="52578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dirty="0"/>
              <a:t>Classified EEG Coma Grades</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4E6B4C9-66B4-493E-8678-7492538813B4}"/>
              </a:ext>
            </a:extLst>
          </p:cNvPr>
          <p:cNvGraphicFramePr>
            <a:graphicFrameLocks noGrp="1"/>
          </p:cNvGraphicFramePr>
          <p:nvPr>
            <p:ph idx="1"/>
            <p:extLst>
              <p:ext uri="{D42A27DB-BD31-4B8C-83A1-F6EECF244321}">
                <p14:modId xmlns:p14="http://schemas.microsoft.com/office/powerpoint/2010/main" val="144903988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CBF &amp; EEG</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600200"/>
            <a:ext cx="5518872" cy="4343399"/>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6" name="Straight Connector 15">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6">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lpha Coma.jpg"/>
          <p:cNvPicPr>
            <a:picLocks noGrp="1" noChangeAspect="1"/>
          </p:cNvPicPr>
          <p:nvPr>
            <p:ph sz="half" idx="2"/>
          </p:nvPr>
        </p:nvPicPr>
        <p:blipFill rotWithShape="1">
          <a:blip r:embed="rId2" cstate="print">
            <a:duotone>
              <a:prstClr val="black"/>
              <a:schemeClr val="tx2">
                <a:tint val="45000"/>
                <a:satMod val="400000"/>
              </a:schemeClr>
            </a:duotone>
            <a:alphaModFix amt="40000"/>
          </a:blip>
          <a:srcRect r="11334"/>
          <a:stretch/>
        </p:blipFill>
        <p:spPr>
          <a:xfrm>
            <a:off x="20" y="10"/>
            <a:ext cx="9143980" cy="6857990"/>
          </a:xfrm>
          <a:prstGeom prst="rect">
            <a:avLst/>
          </a:prstGeom>
        </p:spPr>
      </p:pic>
      <p:sp>
        <p:nvSpPr>
          <p:cNvPr id="7" name="Title 6"/>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t>Alpha Coma</a:t>
            </a:r>
          </a:p>
        </p:txBody>
      </p:sp>
      <p:sp>
        <p:nvSpPr>
          <p:cNvPr id="8" name="Content Placeholder 7"/>
          <p:cNvSpPr>
            <a:spLocks noGrp="1"/>
          </p:cNvSpPr>
          <p:nvPr>
            <p:ph sz="half" idx="1"/>
          </p:nvPr>
        </p:nvSpPr>
        <p:spPr>
          <a:xfrm>
            <a:off x="508000" y="1828801"/>
            <a:ext cx="6447501" cy="4212562"/>
          </a:xfrm>
        </p:spPr>
        <p:txBody>
          <a:bodyPr vert="horz" lIns="91440" tIns="45720" rIns="91440" bIns="45720" rtlCol="0">
            <a:normAutofit/>
          </a:bodyPr>
          <a:lstStyle/>
          <a:p>
            <a:r>
              <a:rPr lang="en-US" sz="2000" b="1" dirty="0">
                <a:solidFill>
                  <a:srgbClr val="FFFFFF"/>
                </a:solidFill>
              </a:rPr>
              <a:t>Severe anoxic insult</a:t>
            </a:r>
          </a:p>
          <a:p>
            <a:r>
              <a:rPr lang="en-US" sz="2000" b="1" dirty="0">
                <a:solidFill>
                  <a:srgbClr val="FFFFFF"/>
                </a:solidFill>
              </a:rPr>
              <a:t>Low voltage</a:t>
            </a:r>
          </a:p>
          <a:p>
            <a:r>
              <a:rPr lang="en-US" sz="2000" b="1" dirty="0">
                <a:solidFill>
                  <a:srgbClr val="FFFFFF"/>
                </a:solidFill>
              </a:rPr>
              <a:t>Frontal distribution</a:t>
            </a:r>
          </a:p>
          <a:p>
            <a:r>
              <a:rPr lang="en-US" sz="2000" b="1" dirty="0">
                <a:solidFill>
                  <a:srgbClr val="FFFFFF"/>
                </a:solidFill>
              </a:rPr>
              <a:t>Non-reactive to stimuli</a:t>
            </a:r>
          </a:p>
          <a:p>
            <a:r>
              <a:rPr lang="en-US" sz="2000" b="1" dirty="0">
                <a:solidFill>
                  <a:srgbClr val="FFFFFF"/>
                </a:solidFill>
              </a:rPr>
              <a:t>Poor prognosis</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3779</Words>
  <Application>Microsoft Office PowerPoint</Application>
  <PresentationFormat>On-screen Show (4:3)</PresentationFormat>
  <Paragraphs>698</Paragraphs>
  <Slides>110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Arial</vt:lpstr>
      <vt:lpstr>Calibri</vt:lpstr>
      <vt:lpstr>Trebuchet MS</vt:lpstr>
      <vt:lpstr>Wingdings</vt:lpstr>
      <vt:lpstr>Wingdings 3</vt:lpstr>
      <vt:lpstr>Facet</vt:lpstr>
      <vt:lpstr>CLTM Exam Prep </vt:lpstr>
      <vt:lpstr>Objectives</vt:lpstr>
      <vt:lpstr>CLTM Exam Eligibility Requirements</vt:lpstr>
      <vt:lpstr>CLMT Exam Content</vt:lpstr>
      <vt:lpstr>Exam Content</vt:lpstr>
      <vt:lpstr>Study Resources</vt:lpstr>
      <vt:lpstr>Study Resources</vt:lpstr>
      <vt:lpstr>Study Resources </vt:lpstr>
      <vt:lpstr>Seizure Classification</vt:lpstr>
      <vt:lpstr>Seizure Classification</vt:lpstr>
      <vt:lpstr>Seizure Classification</vt:lpstr>
      <vt:lpstr>Seizure Classification</vt:lpstr>
      <vt:lpstr>Seizure Classification (old classifications)</vt:lpstr>
      <vt:lpstr>Aura</vt:lpstr>
      <vt:lpstr>Seizure Classification</vt:lpstr>
      <vt:lpstr>Seizure Classification</vt:lpstr>
      <vt:lpstr>Seizure Classification</vt:lpstr>
      <vt:lpstr>Seizure Classification</vt:lpstr>
      <vt:lpstr>Seizure Classification</vt:lpstr>
      <vt:lpstr>Anatomy &amp; Seizures</vt:lpstr>
      <vt:lpstr>Anatomy &amp; Seizures</vt:lpstr>
      <vt:lpstr>Anatomy &amp; Seizures</vt:lpstr>
      <vt:lpstr>Anatomy &amp; Seizures</vt:lpstr>
      <vt:lpstr>Anatomy &amp; Seizures</vt:lpstr>
      <vt:lpstr>Anatomy &amp; Seizures</vt:lpstr>
      <vt:lpstr>Anatomy &amp; Seizures</vt:lpstr>
      <vt:lpstr>Anatomy &amp; Seizures</vt:lpstr>
      <vt:lpstr>Seizure Semiology</vt:lpstr>
      <vt:lpstr>Posterior Fossa</vt:lpstr>
      <vt:lpstr>Neuroimaging</vt:lpstr>
      <vt:lpstr>Neuroimaging</vt:lpstr>
      <vt:lpstr>Neuroimaging</vt:lpstr>
      <vt:lpstr>Neuroimaging</vt:lpstr>
      <vt:lpstr>Neuroimaging</vt:lpstr>
      <vt:lpstr>Neuroimaging</vt:lpstr>
      <vt:lpstr>Neuroimaging</vt:lpstr>
      <vt:lpstr>Neuroimaging</vt:lpstr>
      <vt:lpstr>Neuroimaging</vt:lpstr>
      <vt:lpstr>Long Term Epilepsy Monitoring</vt:lpstr>
      <vt:lpstr>Phases of LTM </vt:lpstr>
      <vt:lpstr>Recording Methods in LTM</vt:lpstr>
      <vt:lpstr>10-10 System</vt:lpstr>
      <vt:lpstr>64 Channel EEG</vt:lpstr>
      <vt:lpstr>Spike &amp; Seizure Detection</vt:lpstr>
      <vt:lpstr>Long Term Monitoring</vt:lpstr>
      <vt:lpstr>Epilepsy Surgery</vt:lpstr>
      <vt:lpstr>WADA Test</vt:lpstr>
      <vt:lpstr>Corpus Callosotomy</vt:lpstr>
      <vt:lpstr>ECOG</vt:lpstr>
      <vt:lpstr>Stereoelectroencephalography  (SEEG)</vt:lpstr>
      <vt:lpstr>Direct Cortical Stimulation</vt:lpstr>
      <vt:lpstr>Localization of Sensorimotor Cortex</vt:lpstr>
      <vt:lpstr>AED Medication</vt:lpstr>
      <vt:lpstr>AED Medication</vt:lpstr>
      <vt:lpstr>AED Medication</vt:lpstr>
      <vt:lpstr>AED Medication</vt:lpstr>
      <vt:lpstr>Sleep &amp; EEG</vt:lpstr>
      <vt:lpstr>Sleep &amp; EEG</vt:lpstr>
      <vt:lpstr>Sleep &amp; EEG</vt:lpstr>
      <vt:lpstr>Sleep &amp; EEG</vt:lpstr>
      <vt:lpstr>Sleep &amp; EEG</vt:lpstr>
      <vt:lpstr>Sleep &amp; EEG</vt:lpstr>
      <vt:lpstr>Sleep &amp; EEG</vt:lpstr>
      <vt:lpstr>Terms to Know</vt:lpstr>
      <vt:lpstr>Anatomical Planes</vt:lpstr>
      <vt:lpstr>BAER</vt:lpstr>
      <vt:lpstr>Beneficence</vt:lpstr>
      <vt:lpstr>Kindling </vt:lpstr>
      <vt:lpstr>Agnosia</vt:lpstr>
      <vt:lpstr>Anosmia</vt:lpstr>
      <vt:lpstr>Apraxia</vt:lpstr>
      <vt:lpstr>Ataxia</vt:lpstr>
      <vt:lpstr>Locked-in Syndrome</vt:lpstr>
      <vt:lpstr>PLEDS</vt:lpstr>
      <vt:lpstr>BIPLEDS</vt:lpstr>
      <vt:lpstr>GPEDS</vt:lpstr>
      <vt:lpstr>FIRDA</vt:lpstr>
      <vt:lpstr>SIRPIDS</vt:lpstr>
      <vt:lpstr>Triphasic Waves</vt:lpstr>
      <vt:lpstr>RAWOD</vt:lpstr>
      <vt:lpstr>RDA</vt:lpstr>
      <vt:lpstr>SUDEP</vt:lpstr>
      <vt:lpstr>MELAS</vt:lpstr>
      <vt:lpstr>ESES</vt:lpstr>
      <vt:lpstr>Rasmussen’s Encephalitis</vt:lpstr>
      <vt:lpstr>Mirror Focus</vt:lpstr>
      <vt:lpstr>Coup and Contrecoup</vt:lpstr>
      <vt:lpstr>Hypsarrhythmia</vt:lpstr>
      <vt:lpstr>Todd’s Paralysis</vt:lpstr>
      <vt:lpstr>Continuous EEG (cEEG) Monitoring in the ICU</vt:lpstr>
      <vt:lpstr>cEEG in the ICU</vt:lpstr>
      <vt:lpstr>cEEG in the ICU</vt:lpstr>
      <vt:lpstr>cEEG in the ICU</vt:lpstr>
      <vt:lpstr>Intracranial Pressure</vt:lpstr>
      <vt:lpstr>Coma &amp; EEG</vt:lpstr>
      <vt:lpstr>PowerPoint Presentation</vt:lpstr>
      <vt:lpstr>Classified EEG Coma Grades</vt:lpstr>
      <vt:lpstr>CBF &amp; EEG</vt:lpstr>
      <vt:lpstr>Alpha Coma</vt:lpstr>
      <vt:lpstr>Beta Coma</vt:lpstr>
      <vt:lpstr>Spindle Coma</vt:lpstr>
      <vt:lpstr>Neonatal EEG</vt:lpstr>
      <vt:lpstr>Neonatal EEG</vt:lpstr>
      <vt:lpstr>Neonatal EEG</vt:lpstr>
      <vt:lpstr>Neonatal EEG</vt:lpstr>
      <vt:lpstr>Neonatal EEG</vt:lpstr>
      <vt:lpstr>Neonatal EEG</vt:lpstr>
      <vt:lpstr>Helpful Hints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CLTM Exam Prep</dc:title>
  <dc:creator>Jennifer Vierkant</dc:creator>
  <cp:lastModifiedBy>Jennifer Vierkant</cp:lastModifiedBy>
  <cp:revision>2</cp:revision>
  <dcterms:created xsi:type="dcterms:W3CDTF">2019-04-27T19:04:38Z</dcterms:created>
  <dcterms:modified xsi:type="dcterms:W3CDTF">2019-11-16T04:01:17Z</dcterms:modified>
</cp:coreProperties>
</file>