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c2316bd8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c2316bd8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c2316bd8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c2316bd8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c2316bd8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c2316bd8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c2316bd8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c2316bd8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c2316bd8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c2316bd8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c2316bd8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c2316bd8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c2316bd8a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c2316bd8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c2316bd8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c2316bd8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c2316bd8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c2316bd8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c2316bd8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c2316bd8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c2316bd8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c2316bd8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2316bd8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c2316bd8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c2316bd8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c2316bd8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c2316bd8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c2316bd8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jeopardylabs.com/account/home/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NDT Board Prep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Petra Davidson, BS, R. EEG/EP T., CLTM, FASET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250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YouTube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YOUR study music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YOUR best way to study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videos to help you learn topics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51" y="313950"/>
            <a:ext cx="5841451" cy="45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24192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jeopardy like game for yourself!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https://jeopardylabs.com/account/home/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one you see here is free and open to the public.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https://jeopardylabs.com/play/r-eeg-t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00" y="880675"/>
            <a:ext cx="6108299" cy="38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10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231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resources that mean something to you!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type of learner are you?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Auditory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400" y="686613"/>
            <a:ext cx="3770276" cy="377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Frank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-1219" l="0" r="0" t="1220"/>
          <a:stretch/>
        </p:blipFill>
        <p:spPr>
          <a:xfrm>
            <a:off x="3212325" y="377453"/>
            <a:ext cx="3058150" cy="303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06328"/>
            <a:ext cx="3024323" cy="30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4075" y="1220825"/>
            <a:ext cx="2987525" cy="29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&amp; locating resources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7829629" cy="377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&amp; Test Prep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850" y="1765725"/>
            <a:ext cx="4147425" cy="27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675" y="351526"/>
            <a:ext cx="3875314" cy="22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00" y="2790077"/>
            <a:ext cx="2922426" cy="210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288625" y="1206325"/>
            <a:ext cx="23682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Your study place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Proper Nutrition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Tools for the task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Prep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Biggest shortcomings for most techs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know where to start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know how to study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know how to take a Board exam</a:t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 with the handbook &amp; successful techs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Search study tips &amp; find what works for you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Search board exam tips &amp; find what works for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562" y="215625"/>
            <a:ext cx="5628874" cy="45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575" y="402375"/>
            <a:ext cx="7110451" cy="42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375" y="445025"/>
            <a:ext cx="6777125" cy="43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2152" l="0" r="0" t="0"/>
          <a:stretch/>
        </p:blipFill>
        <p:spPr>
          <a:xfrm>
            <a:off x="2609425" y="251350"/>
            <a:ext cx="5109675" cy="45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299" y="207225"/>
            <a:ext cx="3988776" cy="472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376" y="392250"/>
            <a:ext cx="5902524" cy="393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/>
          <p:nvPr/>
        </p:nvSpPr>
        <p:spPr>
          <a:xfrm>
            <a:off x="579850" y="3166445"/>
            <a:ext cx="8191809" cy="7937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Collect 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7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050" y="304363"/>
            <a:ext cx="3281550" cy="45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333025" y="1576350"/>
            <a:ext cx="21981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Locate online resources.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Books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Credible websites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Study Groups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Guidelines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Policies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Test taking strategies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